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70" r:id="rId2"/>
    <p:sldMasterId id="2147483688" r:id="rId3"/>
    <p:sldMasterId id="2147483702" r:id="rId4"/>
    <p:sldMasterId id="2147483717" r:id="rId5"/>
  </p:sldMasterIdLst>
  <p:notesMasterIdLst>
    <p:notesMasterId r:id="rId50"/>
  </p:notesMasterIdLst>
  <p:sldIdLst>
    <p:sldId id="256" r:id="rId6"/>
    <p:sldId id="257" r:id="rId7"/>
    <p:sldId id="258" r:id="rId8"/>
    <p:sldId id="304" r:id="rId9"/>
    <p:sldId id="305" r:id="rId10"/>
    <p:sldId id="306" r:id="rId11"/>
    <p:sldId id="259" r:id="rId12"/>
    <p:sldId id="260" r:id="rId13"/>
    <p:sldId id="297"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96" r:id="rId31"/>
    <p:sldId id="279" r:id="rId32"/>
    <p:sldId id="280" r:id="rId33"/>
    <p:sldId id="281" r:id="rId34"/>
    <p:sldId id="303"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0972800" cy="6172200"/>
  <p:notesSz cx="6797675" cy="9926638"/>
  <p:embeddedFontLst>
    <p:embeddedFont>
      <p:font typeface="맑은 고딕" panose="020B0503020000020004" pitchFamily="34" charset="-127"/>
      <p:regular r:id="rId51"/>
      <p:bold r:id="rId52"/>
    </p:embeddedFont>
    <p:embeddedFont>
      <p:font typeface="Gill Sans" panose="020B0502020104020203" pitchFamily="34" charset="-79"/>
      <p:regular r:id="rId53"/>
      <p:bold r:id="rId54"/>
    </p:embeddedFont>
    <p:embeddedFont>
      <p:font typeface="Questrial" pitchFamily="2" charset="0"/>
      <p:regular r:id="rId55"/>
    </p:embeddedFont>
    <p:embeddedFont>
      <p:font typeface="Trebuchet MS" panose="020B070302020209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hK1eC+OCs4AEQ55Ii6faK9EyoZ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A2A3D0-E06F-460C-8EB0-BC9966D489E8}">
  <a:tblStyle styleId="{20A2A3D0-E06F-460C-8EB0-BC9966D489E8}"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02"/>
    <p:restoredTop sz="73034"/>
  </p:normalViewPr>
  <p:slideViewPr>
    <p:cSldViewPr snapToGrid="0">
      <p:cViewPr varScale="1">
        <p:scale>
          <a:sx n="125" d="100"/>
          <a:sy n="125" d="100"/>
        </p:scale>
        <p:origin x="1344" y="168"/>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0" d="100"/>
          <a:sy n="100"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종현" userId="04821729-14ff-45e1-8ecf-fb9aa59cdb5f" providerId="ADAL" clId="{4157CE03-802F-7342-8E7E-93891B8E2A01}"/>
    <pc:docChg chg="modSld">
      <pc:chgData name="김종현" userId="04821729-14ff-45e1-8ecf-fb9aa59cdb5f" providerId="ADAL" clId="{4157CE03-802F-7342-8E7E-93891B8E2A01}" dt="2022-04-14T10:17:50.201" v="20" actId="20577"/>
      <pc:docMkLst>
        <pc:docMk/>
      </pc:docMkLst>
      <pc:sldChg chg="modSp mod">
        <pc:chgData name="김종현" userId="04821729-14ff-45e1-8ecf-fb9aa59cdb5f" providerId="ADAL" clId="{4157CE03-802F-7342-8E7E-93891B8E2A01}" dt="2022-04-14T10:17:50.201" v="20" actId="20577"/>
        <pc:sldMkLst>
          <pc:docMk/>
          <pc:sldMk cId="0" sldId="266"/>
        </pc:sldMkLst>
        <pc:spChg chg="mod">
          <ac:chgData name="김종현" userId="04821729-14ff-45e1-8ecf-fb9aa59cdb5f" providerId="ADAL" clId="{4157CE03-802F-7342-8E7E-93891B8E2A01}" dt="2022-04-14T10:17:50.201" v="20" actId="20577"/>
          <ac:spMkLst>
            <pc:docMk/>
            <pc:sldMk cId="0" sldId="266"/>
            <ac:spMk id="1048" creationId="{00000000-0000-0000-0000-000000000000}"/>
          </ac:spMkLst>
        </pc:spChg>
      </pc:sldChg>
    </pc:docChg>
  </pc:docChgLst>
  <pc:docChgLst>
    <pc:chgData name="김종현" userId="04821729-14ff-45e1-8ecf-fb9aa59cdb5f" providerId="ADAL" clId="{43C8F674-6270-409F-B6E2-551DB8013738}"/>
    <pc:docChg chg="modSld modNotesMaster">
      <pc:chgData name="김종현" userId="04821729-14ff-45e1-8ecf-fb9aa59cdb5f" providerId="ADAL" clId="{43C8F674-6270-409F-B6E2-551DB8013738}" dt="2022-04-01T05:33:26.827" v="0"/>
      <pc:docMkLst>
        <pc:docMk/>
      </pc:docMkLst>
      <pc:sldChg chg="modNotes">
        <pc:chgData name="김종현" userId="04821729-14ff-45e1-8ecf-fb9aa59cdb5f" providerId="ADAL" clId="{43C8F674-6270-409F-B6E2-551DB8013738}" dt="2022-04-01T05:33:26.827" v="0"/>
        <pc:sldMkLst>
          <pc:docMk/>
          <pc:sldMk cId="0" sldId="256"/>
        </pc:sldMkLst>
      </pc:sldChg>
      <pc:sldChg chg="modNotes">
        <pc:chgData name="김종현" userId="04821729-14ff-45e1-8ecf-fb9aa59cdb5f" providerId="ADAL" clId="{43C8F674-6270-409F-B6E2-551DB8013738}" dt="2022-04-01T05:33:26.827" v="0"/>
        <pc:sldMkLst>
          <pc:docMk/>
          <pc:sldMk cId="0" sldId="257"/>
        </pc:sldMkLst>
      </pc:sldChg>
      <pc:sldChg chg="modNotes">
        <pc:chgData name="김종현" userId="04821729-14ff-45e1-8ecf-fb9aa59cdb5f" providerId="ADAL" clId="{43C8F674-6270-409F-B6E2-551DB8013738}" dt="2022-04-01T05:33:26.827" v="0"/>
        <pc:sldMkLst>
          <pc:docMk/>
          <pc:sldMk cId="0" sldId="258"/>
        </pc:sldMkLst>
      </pc:sldChg>
      <pc:sldChg chg="modNotes">
        <pc:chgData name="김종현" userId="04821729-14ff-45e1-8ecf-fb9aa59cdb5f" providerId="ADAL" clId="{43C8F674-6270-409F-B6E2-551DB8013738}" dt="2022-04-01T05:33:26.827" v="0"/>
        <pc:sldMkLst>
          <pc:docMk/>
          <pc:sldMk cId="0" sldId="259"/>
        </pc:sldMkLst>
      </pc:sldChg>
      <pc:sldChg chg="modNotes">
        <pc:chgData name="김종현" userId="04821729-14ff-45e1-8ecf-fb9aa59cdb5f" providerId="ADAL" clId="{43C8F674-6270-409F-B6E2-551DB8013738}" dt="2022-04-01T05:33:26.827" v="0"/>
        <pc:sldMkLst>
          <pc:docMk/>
          <pc:sldMk cId="0" sldId="260"/>
        </pc:sldMkLst>
      </pc:sldChg>
      <pc:sldChg chg="modNotes">
        <pc:chgData name="김종현" userId="04821729-14ff-45e1-8ecf-fb9aa59cdb5f" providerId="ADAL" clId="{43C8F674-6270-409F-B6E2-551DB8013738}" dt="2022-04-01T05:33:26.827" v="0"/>
        <pc:sldMkLst>
          <pc:docMk/>
          <pc:sldMk cId="0" sldId="261"/>
        </pc:sldMkLst>
      </pc:sldChg>
      <pc:sldChg chg="modNotes">
        <pc:chgData name="김종현" userId="04821729-14ff-45e1-8ecf-fb9aa59cdb5f" providerId="ADAL" clId="{43C8F674-6270-409F-B6E2-551DB8013738}" dt="2022-04-01T05:33:26.827" v="0"/>
        <pc:sldMkLst>
          <pc:docMk/>
          <pc:sldMk cId="0" sldId="262"/>
        </pc:sldMkLst>
      </pc:sldChg>
      <pc:sldChg chg="modNotes">
        <pc:chgData name="김종현" userId="04821729-14ff-45e1-8ecf-fb9aa59cdb5f" providerId="ADAL" clId="{43C8F674-6270-409F-B6E2-551DB8013738}" dt="2022-04-01T05:33:26.827" v="0"/>
        <pc:sldMkLst>
          <pc:docMk/>
          <pc:sldMk cId="0" sldId="263"/>
        </pc:sldMkLst>
      </pc:sldChg>
      <pc:sldChg chg="modNotes">
        <pc:chgData name="김종현" userId="04821729-14ff-45e1-8ecf-fb9aa59cdb5f" providerId="ADAL" clId="{43C8F674-6270-409F-B6E2-551DB8013738}" dt="2022-04-01T05:33:26.827" v="0"/>
        <pc:sldMkLst>
          <pc:docMk/>
          <pc:sldMk cId="0" sldId="264"/>
        </pc:sldMkLst>
      </pc:sldChg>
      <pc:sldChg chg="modNotes">
        <pc:chgData name="김종현" userId="04821729-14ff-45e1-8ecf-fb9aa59cdb5f" providerId="ADAL" clId="{43C8F674-6270-409F-B6E2-551DB8013738}" dt="2022-04-01T05:33:26.827" v="0"/>
        <pc:sldMkLst>
          <pc:docMk/>
          <pc:sldMk cId="0" sldId="265"/>
        </pc:sldMkLst>
      </pc:sldChg>
      <pc:sldChg chg="modNotes">
        <pc:chgData name="김종현" userId="04821729-14ff-45e1-8ecf-fb9aa59cdb5f" providerId="ADAL" clId="{43C8F674-6270-409F-B6E2-551DB8013738}" dt="2022-04-01T05:33:26.827" v="0"/>
        <pc:sldMkLst>
          <pc:docMk/>
          <pc:sldMk cId="0" sldId="266"/>
        </pc:sldMkLst>
      </pc:sldChg>
      <pc:sldChg chg="modNotes">
        <pc:chgData name="김종현" userId="04821729-14ff-45e1-8ecf-fb9aa59cdb5f" providerId="ADAL" clId="{43C8F674-6270-409F-B6E2-551DB8013738}" dt="2022-04-01T05:33:26.827" v="0"/>
        <pc:sldMkLst>
          <pc:docMk/>
          <pc:sldMk cId="0" sldId="267"/>
        </pc:sldMkLst>
      </pc:sldChg>
      <pc:sldChg chg="modNotes">
        <pc:chgData name="김종현" userId="04821729-14ff-45e1-8ecf-fb9aa59cdb5f" providerId="ADAL" clId="{43C8F674-6270-409F-B6E2-551DB8013738}" dt="2022-04-01T05:33:26.827" v="0"/>
        <pc:sldMkLst>
          <pc:docMk/>
          <pc:sldMk cId="0" sldId="268"/>
        </pc:sldMkLst>
      </pc:sldChg>
      <pc:sldChg chg="modNotes">
        <pc:chgData name="김종현" userId="04821729-14ff-45e1-8ecf-fb9aa59cdb5f" providerId="ADAL" clId="{43C8F674-6270-409F-B6E2-551DB8013738}" dt="2022-04-01T05:33:26.827" v="0"/>
        <pc:sldMkLst>
          <pc:docMk/>
          <pc:sldMk cId="0" sldId="269"/>
        </pc:sldMkLst>
      </pc:sldChg>
      <pc:sldChg chg="modNotes">
        <pc:chgData name="김종현" userId="04821729-14ff-45e1-8ecf-fb9aa59cdb5f" providerId="ADAL" clId="{43C8F674-6270-409F-B6E2-551DB8013738}" dt="2022-04-01T05:33:26.827" v="0"/>
        <pc:sldMkLst>
          <pc:docMk/>
          <pc:sldMk cId="0" sldId="270"/>
        </pc:sldMkLst>
      </pc:sldChg>
      <pc:sldChg chg="modNotes">
        <pc:chgData name="김종현" userId="04821729-14ff-45e1-8ecf-fb9aa59cdb5f" providerId="ADAL" clId="{43C8F674-6270-409F-B6E2-551DB8013738}" dt="2022-04-01T05:33:26.827" v="0"/>
        <pc:sldMkLst>
          <pc:docMk/>
          <pc:sldMk cId="0" sldId="271"/>
        </pc:sldMkLst>
      </pc:sldChg>
      <pc:sldChg chg="modNotes">
        <pc:chgData name="김종현" userId="04821729-14ff-45e1-8ecf-fb9aa59cdb5f" providerId="ADAL" clId="{43C8F674-6270-409F-B6E2-551DB8013738}" dt="2022-04-01T05:33:26.827" v="0"/>
        <pc:sldMkLst>
          <pc:docMk/>
          <pc:sldMk cId="0" sldId="272"/>
        </pc:sldMkLst>
      </pc:sldChg>
      <pc:sldChg chg="modNotes">
        <pc:chgData name="김종현" userId="04821729-14ff-45e1-8ecf-fb9aa59cdb5f" providerId="ADAL" clId="{43C8F674-6270-409F-B6E2-551DB8013738}" dt="2022-04-01T05:33:26.827" v="0"/>
        <pc:sldMkLst>
          <pc:docMk/>
          <pc:sldMk cId="0" sldId="273"/>
        </pc:sldMkLst>
      </pc:sldChg>
      <pc:sldChg chg="modNotes">
        <pc:chgData name="김종현" userId="04821729-14ff-45e1-8ecf-fb9aa59cdb5f" providerId="ADAL" clId="{43C8F674-6270-409F-B6E2-551DB8013738}" dt="2022-04-01T05:33:26.827" v="0"/>
        <pc:sldMkLst>
          <pc:docMk/>
          <pc:sldMk cId="0" sldId="274"/>
        </pc:sldMkLst>
      </pc:sldChg>
      <pc:sldChg chg="modNotes">
        <pc:chgData name="김종현" userId="04821729-14ff-45e1-8ecf-fb9aa59cdb5f" providerId="ADAL" clId="{43C8F674-6270-409F-B6E2-551DB8013738}" dt="2022-04-01T05:33:26.827" v="0"/>
        <pc:sldMkLst>
          <pc:docMk/>
          <pc:sldMk cId="0" sldId="275"/>
        </pc:sldMkLst>
      </pc:sldChg>
      <pc:sldChg chg="modNotes">
        <pc:chgData name="김종현" userId="04821729-14ff-45e1-8ecf-fb9aa59cdb5f" providerId="ADAL" clId="{43C8F674-6270-409F-B6E2-551DB8013738}" dt="2022-04-01T05:33:26.827" v="0"/>
        <pc:sldMkLst>
          <pc:docMk/>
          <pc:sldMk cId="0" sldId="276"/>
        </pc:sldMkLst>
      </pc:sldChg>
      <pc:sldChg chg="modNotes">
        <pc:chgData name="김종현" userId="04821729-14ff-45e1-8ecf-fb9aa59cdb5f" providerId="ADAL" clId="{43C8F674-6270-409F-B6E2-551DB8013738}" dt="2022-04-01T05:33:26.827" v="0"/>
        <pc:sldMkLst>
          <pc:docMk/>
          <pc:sldMk cId="0" sldId="277"/>
        </pc:sldMkLst>
      </pc:sldChg>
      <pc:sldChg chg="modNotes">
        <pc:chgData name="김종현" userId="04821729-14ff-45e1-8ecf-fb9aa59cdb5f" providerId="ADAL" clId="{43C8F674-6270-409F-B6E2-551DB8013738}" dt="2022-04-01T05:33:26.827" v="0"/>
        <pc:sldMkLst>
          <pc:docMk/>
          <pc:sldMk cId="0" sldId="278"/>
        </pc:sldMkLst>
      </pc:sldChg>
      <pc:sldChg chg="modNotes">
        <pc:chgData name="김종현" userId="04821729-14ff-45e1-8ecf-fb9aa59cdb5f" providerId="ADAL" clId="{43C8F674-6270-409F-B6E2-551DB8013738}" dt="2022-04-01T05:33:26.827" v="0"/>
        <pc:sldMkLst>
          <pc:docMk/>
          <pc:sldMk cId="0" sldId="279"/>
        </pc:sldMkLst>
      </pc:sldChg>
      <pc:sldChg chg="modNotes">
        <pc:chgData name="김종현" userId="04821729-14ff-45e1-8ecf-fb9aa59cdb5f" providerId="ADAL" clId="{43C8F674-6270-409F-B6E2-551DB8013738}" dt="2022-04-01T05:33:26.827" v="0"/>
        <pc:sldMkLst>
          <pc:docMk/>
          <pc:sldMk cId="0" sldId="280"/>
        </pc:sldMkLst>
      </pc:sldChg>
      <pc:sldChg chg="modNotes">
        <pc:chgData name="김종현" userId="04821729-14ff-45e1-8ecf-fb9aa59cdb5f" providerId="ADAL" clId="{43C8F674-6270-409F-B6E2-551DB8013738}" dt="2022-04-01T05:33:26.827" v="0"/>
        <pc:sldMkLst>
          <pc:docMk/>
          <pc:sldMk cId="0" sldId="281"/>
        </pc:sldMkLst>
      </pc:sldChg>
      <pc:sldChg chg="modNotes">
        <pc:chgData name="김종현" userId="04821729-14ff-45e1-8ecf-fb9aa59cdb5f" providerId="ADAL" clId="{43C8F674-6270-409F-B6E2-551DB8013738}" dt="2022-04-01T05:33:26.827" v="0"/>
        <pc:sldMkLst>
          <pc:docMk/>
          <pc:sldMk cId="0" sldId="282"/>
        </pc:sldMkLst>
      </pc:sldChg>
      <pc:sldChg chg="modNotes">
        <pc:chgData name="김종현" userId="04821729-14ff-45e1-8ecf-fb9aa59cdb5f" providerId="ADAL" clId="{43C8F674-6270-409F-B6E2-551DB8013738}" dt="2022-04-01T05:33:26.827" v="0"/>
        <pc:sldMkLst>
          <pc:docMk/>
          <pc:sldMk cId="0" sldId="283"/>
        </pc:sldMkLst>
      </pc:sldChg>
      <pc:sldChg chg="modNotes">
        <pc:chgData name="김종현" userId="04821729-14ff-45e1-8ecf-fb9aa59cdb5f" providerId="ADAL" clId="{43C8F674-6270-409F-B6E2-551DB8013738}" dt="2022-04-01T05:33:26.827" v="0"/>
        <pc:sldMkLst>
          <pc:docMk/>
          <pc:sldMk cId="0" sldId="284"/>
        </pc:sldMkLst>
      </pc:sldChg>
      <pc:sldChg chg="modNotes">
        <pc:chgData name="김종현" userId="04821729-14ff-45e1-8ecf-fb9aa59cdb5f" providerId="ADAL" clId="{43C8F674-6270-409F-B6E2-551DB8013738}" dt="2022-04-01T05:33:26.827" v="0"/>
        <pc:sldMkLst>
          <pc:docMk/>
          <pc:sldMk cId="0" sldId="285"/>
        </pc:sldMkLst>
      </pc:sldChg>
      <pc:sldChg chg="modNotes">
        <pc:chgData name="김종현" userId="04821729-14ff-45e1-8ecf-fb9aa59cdb5f" providerId="ADAL" clId="{43C8F674-6270-409F-B6E2-551DB8013738}" dt="2022-04-01T05:33:26.827" v="0"/>
        <pc:sldMkLst>
          <pc:docMk/>
          <pc:sldMk cId="0" sldId="286"/>
        </pc:sldMkLst>
      </pc:sldChg>
      <pc:sldChg chg="modNotes">
        <pc:chgData name="김종현" userId="04821729-14ff-45e1-8ecf-fb9aa59cdb5f" providerId="ADAL" clId="{43C8F674-6270-409F-B6E2-551DB8013738}" dt="2022-04-01T05:33:26.827" v="0"/>
        <pc:sldMkLst>
          <pc:docMk/>
          <pc:sldMk cId="0" sldId="287"/>
        </pc:sldMkLst>
      </pc:sldChg>
      <pc:sldChg chg="modNotes">
        <pc:chgData name="김종현" userId="04821729-14ff-45e1-8ecf-fb9aa59cdb5f" providerId="ADAL" clId="{43C8F674-6270-409F-B6E2-551DB8013738}" dt="2022-04-01T05:33:26.827" v="0"/>
        <pc:sldMkLst>
          <pc:docMk/>
          <pc:sldMk cId="0" sldId="288"/>
        </pc:sldMkLst>
      </pc:sldChg>
      <pc:sldChg chg="modNotes">
        <pc:chgData name="김종현" userId="04821729-14ff-45e1-8ecf-fb9aa59cdb5f" providerId="ADAL" clId="{43C8F674-6270-409F-B6E2-551DB8013738}" dt="2022-04-01T05:33:26.827" v="0"/>
        <pc:sldMkLst>
          <pc:docMk/>
          <pc:sldMk cId="0" sldId="289"/>
        </pc:sldMkLst>
      </pc:sldChg>
      <pc:sldChg chg="modNotes">
        <pc:chgData name="김종현" userId="04821729-14ff-45e1-8ecf-fb9aa59cdb5f" providerId="ADAL" clId="{43C8F674-6270-409F-B6E2-551DB8013738}" dt="2022-04-01T05:33:26.827" v="0"/>
        <pc:sldMkLst>
          <pc:docMk/>
          <pc:sldMk cId="0" sldId="290"/>
        </pc:sldMkLst>
      </pc:sldChg>
      <pc:sldChg chg="modNotes">
        <pc:chgData name="김종현" userId="04821729-14ff-45e1-8ecf-fb9aa59cdb5f" providerId="ADAL" clId="{43C8F674-6270-409F-B6E2-551DB8013738}" dt="2022-04-01T05:33:26.827" v="0"/>
        <pc:sldMkLst>
          <pc:docMk/>
          <pc:sldMk cId="0" sldId="291"/>
        </pc:sldMkLst>
      </pc:sldChg>
      <pc:sldChg chg="modNotes">
        <pc:chgData name="김종현" userId="04821729-14ff-45e1-8ecf-fb9aa59cdb5f" providerId="ADAL" clId="{43C8F674-6270-409F-B6E2-551DB8013738}" dt="2022-04-01T05:33:26.827" v="0"/>
        <pc:sldMkLst>
          <pc:docMk/>
          <pc:sldMk cId="0" sldId="292"/>
        </pc:sldMkLst>
      </pc:sldChg>
      <pc:sldChg chg="modNotes">
        <pc:chgData name="김종현" userId="04821729-14ff-45e1-8ecf-fb9aa59cdb5f" providerId="ADAL" clId="{43C8F674-6270-409F-B6E2-551DB8013738}" dt="2022-04-01T05:33:26.827" v="0"/>
        <pc:sldMkLst>
          <pc:docMk/>
          <pc:sldMk cId="0" sldId="293"/>
        </pc:sldMkLst>
      </pc:sldChg>
      <pc:sldChg chg="modNotes">
        <pc:chgData name="김종현" userId="04821729-14ff-45e1-8ecf-fb9aa59cdb5f" providerId="ADAL" clId="{43C8F674-6270-409F-B6E2-551DB8013738}" dt="2022-04-01T05:33:26.827" v="0"/>
        <pc:sldMkLst>
          <pc:docMk/>
          <pc:sldMk cId="0" sldId="294"/>
        </pc:sldMkLst>
      </pc:sldChg>
      <pc:sldChg chg="modNotes">
        <pc:chgData name="김종현" userId="04821729-14ff-45e1-8ecf-fb9aa59cdb5f" providerId="ADAL" clId="{43C8F674-6270-409F-B6E2-551DB8013738}" dt="2022-04-01T05:33:26.827" v="0"/>
        <pc:sldMkLst>
          <pc:docMk/>
          <pc:sldMk cId="0" sldId="29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35:25.835"/>
    </inkml:context>
    <inkml:brush xml:id="br0">
      <inkml:brushProperty name="width" value="0.05" units="cm"/>
      <inkml:brushProperty name="height" value="0.05" units="cm"/>
      <inkml:brushProperty name="color" value="#E71224"/>
    </inkml:brush>
  </inkml:definitions>
  <inkml:trace contextRef="#ctx0" brushRef="#br0">1790 904 24575,'-46'31'0,"1"0"0,2-1 0,-1-5 0,-48-5 0,26-1 0,11-18 0,2-7 0,-2-2 0,-12 3 0,2-17 0,5 0 0,24 15 0,-30-19 0,17 26 0,0-4 0,4 2 0,14-7 0,8 8 0,2-3 0,8 4 0,2 0 0,1-3 0,3 2 0,-10-6 0,8 2 0,-12-3 0,11 1 0,-4 3 0,-7 1 0,5 0 0,-42-6 0,35 1 0,-28-5 0,15 2 0,19 6 0,-25-6 0,32 10 0,-10-10 0,12 6 0,-2-1 0,4 3 0,-4-1 0,-1 1 0,-3-7 0,4 5 0,-11-5 0,12 5 0,-19-4 0,19 5 0,-12-7 0,11 6 0,-4-5 0,3 4 0,-2 2 0,3-5 0,-4 1 0,-15-21 0,14 15 0,-10-12 0,15 17 0,6 1 0,-5-2 0,5 3 0,-3-3 0,3 3 0,-5-6 0,3-5 0,-1 5 0,2-4 0,1 0 0,3 7 0,-4-7 0,5 7 0,0-1 0,0 1 0,0-3 0,0 2 0,0 0 0,0-9 0,22-8 0,-14 3 0,17-4 0,0 1 0,-13 10 0,16-8 0,-17 13 0,-1 6 0,3-6 0,-2 2 0,0 0 0,-2 1 0,9 2 0,-9 4 0,12-7 0,-14 7 0,6-9 0,5 4 0,-5-2 0,7 0 0,-9 3 0,2-5 0,8 4 0,-5 2 0,12-2 0,10 8 0,-11-6 0,31 6 0,-16-16 0,7 13 0,11-17 0,-11 19 0,15-5 0,-15 2 0,-4 4 0,-22-3 0,6 4 0,-17 0 0,6 0 0,-1 0 0,1 0 0,5 0 0,-6 0 0,3 0 0,-7 0 0,8 0 0,-8 0 0,8 0 0,-5 0 0,12 0 0,-15 0 0,7 0 0,-9 0 0,0 0 0,-2 0 0,9 0 0,-6 0 0,6 0 0,-5 0 0,-5 0 0,2 0 0,7 0 0,-8 0 0,9 0 0,-11 0 0,3 0 0,-3 0 0,3 0 0,-3 0 0,10 9 0,6-3 0,-2 4 0,-1-5 0,-13-2 0,10 2 0,-7-1 0,17 10 0,-17-9 0,17 9 0,-17-9 0,10 2 0,-9-3 0,-1 3 0,0-3 0,0 2 0,8-1 0,-2 2 0,2 1 0,-5 2 0,-6-2 0,3 2 0,-3-3 0,3 3 0,-2-3 0,2 3 0,0 0 0,-3-2 0,3-1 0,-3-1 0,0-3 0,3 7 0,-3-2 0,3 5 0,-6-5 0,2 1 0,-2-2 0,3 0 0,0 0 0,0 0 0,-1 0 0,4 3 0,-2 0 0,2 1 0,-3 2 0,5 5 0,-6-6 0,6 9 0,-8-11 0,2 4 0,7 7 0,-4-5 0,3 5 0,-8-10 0,-1-2 0,-3-2 0,3 3 0,-2-2 0,2 2 0,-3-3 0,0 3 0,0 0 0,0 1 0,0 9 0,0-10 0,0 7 0,0 0 0,0-4 0,0 8 0,0-11 0,0 3 0,0 5 0,0-5 0,0 15 0,0-16 0,0 6 0,0 2 0,0-10 0,0 7 0,-4 0 0,2-7 0,-2 7 0,-2-7 0,4-2 0,-4 1 0,6 9 0,0-9 0,-3 8 0,2-10 0,-2 3 0,3-2 0,-3 2 0,3-3 0,-7-1 0,7 1 0,-3 0 0,3 0 0,-3 0 0,-1 0 0,0-3 0,1-1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49:30.188"/>
    </inkml:context>
    <inkml:brush xml:id="br0">
      <inkml:brushProperty name="width" value="0.05" units="cm"/>
      <inkml:brushProperty name="height" value="0.05" units="cm"/>
      <inkml:brushProperty name="color" value="#E71224"/>
    </inkml:brush>
  </inkml:definitions>
  <inkml:trace contextRef="#ctx0" brushRef="#br0">783 1057 24575,'0'7'0,"0"0"0,0 3 0,-3-2 0,-1 1 0,-3-5 0,1 2 0,-4-2 0,2 0 0,-2-1 0,3 0 0,0 1 0,1 0 0,-1-1 0,0-3 0,0 0 0,-3 3 0,2-2 0,-2 5 0,4-6 0,-4 3 0,2-3 0,-2 0 0,3 0 0,-3 0 0,3 0 0,-3 0 0,3 0 0,-3 0 0,2 0 0,-1 0 0,2 0 0,-3 0 0,2 0 0,-2 0 0,3 0 0,-10-8 0,8 5 0,-12-9 0,14 12 0,-3-4 0,3 1 0,0 3 0,-3-3 0,0 3 0,-1-3 0,-9 2 0,10-2 0,-7 3 0,7-6 0,2 4 0,-2-7 0,4 8 0,-4-5 0,2 2 0,-2 0 0,0-2 0,3 0 0,-6-2 0,5-2 0,-2 0 0,0-1 0,3 1 0,-3-3 0,3 5 0,3-2 0,-13-3 0,11 2 0,-11-2 0,7 3 0,2 3 0,-2 0 0,4 0 0,-1-3 0,0 3 0,0-3 0,0 3 0,3 0 0,-2-3 0,5 2 0,-8-5 0,5 6 0,-3-3 0,4 3 0,3 0 0,-7-25 0,2 19 0,-6-23 0,4 29 0,3-3 0,1 0 0,0-1 0,2 1 0,-6-11 0,6 9 0,-7-9 0,7 7 0,-2 3 0,3 1 0,0 4 0,0-4 0,0 2 0,-3-5 0,0 2 0,-1 1 0,1 0 0,3 3 0,0-3 0,0 2 0,0-1 0,0 2 0,-3-3 0,2 2 0,-2-2 0,3 3 0,0-10 0,0 8 0,0-9 0,0 8 0,0 3 0,0-3 0,0 3 0,0-3 0,0 3 0,0-6 0,0 2 0,0 0 0,0 1 0,0 3 0,0-2 0,0-2 0,0 0 0,0-2 0,0 6 0,0-3 0,3 3 0,-2-3 0,5 2 0,-6-2 0,4 4 0,-4-4 0,3 2 0,-3-2 0,6 3 0,1-3 0,1 3 0,2-3 0,-3 3 0,-3-3 0,2 2 0,0-1 0,2 2 0,2 0 0,0 0 0,-2 0 0,1 0 0,1 0 0,-2 4 0,2-4 0,-3 7 0,3-3 0,0 0 0,1-1 0,-1-3 0,-3 3 0,0-2 0,-1 5 0,1-2 0,3 0 0,-2 2 0,2-2 0,-3 3 0,3 0 0,-3 0 0,6-6 0,-2 5 0,-1-5 0,0 6 0,-3 0 0,11 0 0,-9 0 0,8 0 0,-7 0 0,-2 0 0,2 0 0,-3 0 0,10 0 0,-8 0 0,9 0 0,-9 0 0,-1 0 0,2 0 0,-3 0 0,3 0 0,-3 0 0,3 0 0,-3 3 0,3-3 0,-2 3 0,5 1 0,-3-4 0,1 3 0,-1-3 0,-3 0 0,3 0 0,0 3 0,4 1 0,-3 3 0,2 0 0,-6 0 0,6-3 0,-5-1 0,5 0 0,-3-3 0,12 12 0,-10-6 0,5 3 0,-7-2 0,8-2 0,-2 5 0,5-1 0,-10 1 0,-2-6 0,-2-1 0,3 0 0,-2-2 0,2 2 0,-3 0 0,-1 1 0,1 2 0,0-2 0,0 2 0,0-2 0,3 3 0,-3 0 0,3 0 0,-3 0 0,0 0 0,3 2 0,-2-1 0,2-1 0,-4-1 0,1-2 0,0 0 0,0 2 0,0-2 0,0 2 0,0 1 0,-1 0 0,4 3 0,-2-2 0,2 2 0,0-1 0,-6-1 0,5 2 0,-5-3 0,3 3 0,-3-3 0,5 6 0,-7 5 0,7-2 0,-8 5 0,5-10 0,-6-1 0,3-4 0,-3 4 0,0-2 0,3 5 0,-2-2 0,2-1 0,-3 0 0,0-3 0,0 10 0,0-7 0,0 7 0,0-7 0,0 1 0,0-1 0,0 3 0,0-5 0,0 2 0,0-3 0,0 3 0,0-3 0,0 3 0,0-3 0,0 3 0,-3-3 0,2 3 0,-2-3 0,-1 10 0,0-7 0,-5 7 0,6-7 0,0 1 0,0 2 0,2-2 0,-5-1 0,-4 7 0,5-7 0,-7 10 0,8-9 0,0-1 0,-2 0 0,2 0 0,-3-2 0,0 2 0,4-3 0,-3-1 0,2 1 0,-5 11 0,2-9 0,-1 8 0,1-10 0,3 0 0,-2 0 0,2 0 0,-3 0 0,1-1 0,-1 1 0,0 0 0,-3 3 0,2-2 0,-5 5 0,3-6 0,-1 3 0,1-6 0,3 2 0,-3-2 0,3 3 0,-3 0 0,3 0 0,0-4 0,0 3 0,0-5 0,1 2 0,-1 0 0,0 1 0,-3 3 0,2-3 0,-5 2 0,6-5 0,0 2 0,4-3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49:33.748"/>
    </inkml:context>
    <inkml:brush xml:id="br0">
      <inkml:brushProperty name="width" value="0.05" units="cm"/>
      <inkml:brushProperty name="height" value="0.05" units="cm"/>
      <inkml:brushProperty name="color" value="#E71224"/>
    </inkml:brush>
  </inkml:definitions>
  <inkml:trace contextRef="#ctx0" brushRef="#br0">0 733 24575,'4'1'0,"2"-2"0,-5-9 0,2 3 0,0-3 0,-2-8 0,8 6 0,-5-6 0,8-2 0,-5 10 0,7-17 0,-5 17 0,9-18 0,-4 9 0,4-4 0,-2 2 0,-2 7 0,15-15 0,-11 14 0,18-11 0,-21 19 0,35-25 0,-29 20 0,50-41 0,-53 40 0,46-21 0,-48 26 0,28-8 0,-7-4 0,-10 4 0,9-5 0,-22 14 0,22-7 0,-20 6 0,27-9 0,-31 9 0,32-9 0,-25 9 0,25 0 0,-7 5 0,-10-3 0,17 0 0,-22-1 0,9-2 0,-11 8 0,22-11 0,-18 1 0,14 2 0,-11-3 0,-5 7 0,-3 1 0,1-1 0,-9 2 0,3 2 0,-1-2 0,-2 3 0,24 0 0,-21 0 0,28 0 0,-29 0 0,15 0 0,-12 0 0,12 0 0,10 0 0,-11 0 0,31 0 0,-16 0 0,-1 0 0,18 0 0,-17 0 0,-1 0 0,18 0 0,-27 0 0,8 0 0,-6 0 0,-18 0 0,12 0 0,10 0 0,-14 0 0,11 0 0,-17 0 0,-5 0 0,14 0 0,-14 0 0,8 0 0,0 0 0,-6 0 0,14 0 0,-6 0 0,0 0 0,5 0 0,-12 0 0,12 0 0,-12 0 0,12 0 0,-12 0 0,12 0 0,-12 0 0,12 0 0,-12 0 0,12 0 0,-12 0 0,12 0 0,-13 0 0,7 0 0,-9 0 0,1 0 0,0 0 0,-1 0 0,8 0 0,-5 0 0,12 5 0,-12-4 0,12 3 0,-12-4 0,42 18 0,-27-14 0,19 13 0,-33-17 0,-10 0 0,3 3 0,-3-2 0,3 5 0,7 0 0,3 7 0,3-4 0,-5 1 0,-8-7 0,-3-3 0,10 5 0,-7-4 0,7 3 0,0-4 0,-7 0 0,10 3 0,-9-2 0,2 2 0,23 4 0,-19-2 0,18 3 0,-24-5 0,-1-3 0,11 0 0,-12 3 0,19-2 0,-16 2 0,17-3 0,-17 0 0,5 0 0,-10 0 0,3 0 0,-2 0 0,2 0 0,-3 0 0,3 0 0,-3 0 0,3 0 0,7 0 0,-7 0 0,7 3 0,-10-2 0,3 2 0,-3-3 0,6 0 0,-2 0 0,0 0 0,-1 0 0,-3 3 0,2-2 0,-1 2 0,2-3 0,7 0 0,-7 0 0,7 0 0,-7 3 0,-3 0 0,3 1 0,-3-1 0,0-3 0,3 0 0,-2 0 0,2 0 0,-4 0 0,4 0 0,-2 0 0,2 0 0,-3 0 0,3 0 0,-3 0 0,3 0 0,-3 0 0,3 0 0,-2 0 0,1 0 0,-2 0 0,3 0 0,-2 0 0,2 0 0,-3 0 0,3 0 0,-3 0 0,3 0 0,-3 0 0,10 0 0,-7 0 0,7 0 0,-7 0 0,0 3 0,1-5 0,2 4 0,-5-5 0,2 3 0,-4-3 0,4 3 0,-2-7 0,2 7 0,-6-3 0,-1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49:35.284"/>
    </inkml:context>
    <inkml:brush xml:id="br0">
      <inkml:brushProperty name="width" value="0.05" units="cm"/>
      <inkml:brushProperty name="height" value="0.05" units="cm"/>
      <inkml:brushProperty name="color" value="#E71224"/>
    </inkml:brush>
  </inkml:definitions>
  <inkml:trace contextRef="#ctx0" brushRef="#br0">78 1 24575,'11'7'0,"-1"0"0,-3-1 0,3 4 0,-3-2 0,3 2 0,0 0 0,-2-3 0,2 3 0,-4-3 0,4-3 0,-2 2 0,2-2 0,-3 3 0,0 0 0,0-1 0,2 4 0,-1-2 0,2 2 0,-6 0 0,2-3 0,-2 3 0,-1-3 0,-4 10 0,-3-7 0,-6 18 0,3-16 0,-4 9 0,2 0 0,-20 10 0,13-6 0,-10 4 0,10-8 0,8-9 0,-5 6 0,-12 7 0,14-14 0,-14 14 0,18-15 0,0-2 0,0 2 0,0 0 0,0-3 0,0 3 0,4-6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49:42.254"/>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35:50.436"/>
    </inkml:context>
    <inkml:brush xml:id="br0">
      <inkml:brushProperty name="width" value="0.05" units="cm"/>
      <inkml:brushProperty name="height" value="0.05" units="cm"/>
      <inkml:brushProperty name="color" value="#E71224"/>
    </inkml:brush>
  </inkml:definitions>
  <inkml:trace contextRef="#ctx0" brushRef="#br0">8 0 24575,'-4'10'0,"1"8"0,3-2 0,4 12 0,4 10 0,25 17 0,-17-11 0,14-2 0,-21-21 0,4 2 0,-4 0 0,4-2 0,-4 0 0,4 2 0,-1 0 0,5-2 0,-3-7 0,0-1 0,-1 1 0,1 0 0,0-4 0,-1 0 0,8-1 0,-5 1 0,12-4 0,-12 3 0,27-1 0,-1 4 0,22 11 0,-15-12 0,26 12 0,-22-7 0,41-4 0,-31 8 0,0 1 0,-9-13 0,1-1-287,17 7 1,-3 0 286,14-5 0,11-9 0,-11 0 0,14 0 0,-29 0 0,22 0 0,-22 8 0,15-5 0,-27 10 0,-3 2 0,3-10-92,35 21 92,-27-24 0,-12 5 0,39 2 0,-39 0 0,12 2 570,12-4-570,-38-7 95,52 0-95,-37 14 0,41-11 0,-39 5 0,1-1 0,-4-7 0,1 0-334,10 0 1,0 0 333,35 0 0,-16 0 0,-18 0 0,-3 0 0,-12 0 0,30 0 0,-34 0 0,28 0 667,-31 0-667,0 0 0,16 0 0,-16-7 0,37-4 0,-34 2 0,29-7 0,-33 0 0,23-2 0,0-5 0,-15 14 0,12-5 0,3-14 0,-6 10 0,19-16 0,-22 20 0,-6-4 0,12 9 0,-12-7 0,-8 11 0,11-24 0,-35 18 0,19-16 0,-20 23 0,12-10 0,-12 12 0,27-7 0,-1 9 0,7-4 0,11 3 0,-11-11 0,30 10 0,-33-8 0,27-5 0,-54 5 0,14-5 0,-20 9 0,-5 6 0,5-3 0,-5 3 0,1 0 0,-2 0 0,3 0 0,1 0 0,0 0 0,2 0 0,-6 0 0,3 0 0,-3 0 0,3 0 0,-3 0 0,6 0 0,-2 0 0,3 0 0,7 0 0,-6 0 0,3 0 0,3 0 0,-12 0 0,8 0 0,-7 0 0,-2 0 0,-1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36:28.885"/>
    </inkml:context>
    <inkml:brush xml:id="br0">
      <inkml:brushProperty name="width" value="0.05" units="cm"/>
      <inkml:brushProperty name="height" value="0.05" units="cm"/>
      <inkml:brushProperty name="color" value="#E71224"/>
    </inkml:brush>
  </inkml:definitions>
  <inkml:trace contextRef="#ctx0" brushRef="#br0">6500 1487 24575,'-9'0'0,"1"0"0,-2 0 0,3 0 0,-3 3 0,3-3 0,-6 10 0,2-6 0,-3 3 0,4-1 0,-3-5 0,5 2 0,-5-3 0,2 0 0,-2 0 0,-8 0 0,8 0 0,-30 0 0,30 0 0,-22 0 0,17 0 0,2 0 0,-27 0 0,-14 0 0,-11 0 0,-11 0 0,38 0 0,-18 0 0,33 0 0,-20 0 0,16 0 0,0 0 0,-15 0 0,-4 0 0,7 0 0,-1 0 0,27 0 0,-12 0 0,12 0 0,-5 0 0,0 0 0,5 0 0,-5 0 0,0 0 0,-2 0 0,1 0 0,0 0 0,1 0 0,9 0 0,-8 0 0,9 0 0,0 0 0,-8 0 0,7 0 0,-15 0 0,4 0 0,-7 0 0,-1 0 0,1 0 0,0 0 0,7 0 0,-5 0 0,12 0 0,-2 0 0,-17 0 0,11 0 0,-14 0 0,10 0 0,12 0 0,-12 0 0,15 0 0,-7 0 0,2 0 0,2 0 0,-12 4 0,-10-2 0,-24 11 0,-6-11 0,-9 7 0,35-9 0,-16 0 0,16 0 0,-7 0 0,4 0 0,0 0 0,11 0 0,-12 0 0,23 0 0,-20 7 0,16-5 0,-10 5 0,15-7 0,1 0 0,-17 0 0,12 3 0,-33-2 0,33 2 0,-12 0 0,9-2 0,17 2 0,-8-3 0,-13 7 0,6-1 0,-18 7 0,-1-7 0,12-2 0,-3-4 0,-7 0 0,25 0 0,-40 7 0,18-5 0,-23 5 0,15-7 0,3 0 0,24 0 0,-7 0 0,14 0 0,-14 0 0,17 0 0,-31 0 0,27 0 0,-28 0 0,29 0 0,-29 0 0,28 0 0,-27 0 0,31 0 0,-23 0 0,-4 0 0,9 0 0,-12 0 0,29 0 0,-15 0 0,12 0 0,-5 0 0,7 0 0,-7 0 0,9 0 0,-5 0 0,10 0 0,-11 0 0,9 0 0,-34 0 0,30 0 0,-29 0 0,29 0 0,-15 0 0,12 0 0,-12 0 0,15 0 0,-30 0 0,6 0 0,-4 0 0,-16 0 0,16 0 0,-1 0 0,-1 0 0,5 0 0,11 0 0,-31 0 0,38 0 0,-38 0 0,31 0 0,-11 0 0,10 0 0,12 0 0,-12 0 0,15 0 0,-7 0 0,2 0 0,6 0 0,-16 0 0,15 0 0,-21 0 0,9 0 0,-4 0 0,1 0 0,13 0 0,-29-7 0,28 2 0,-16-3 0,14 5 0,6 0 0,-9 2 0,0-2 0,5 3 0,-5-3 0,10 3 0,-2-3 0,6 3 0,-3-4 0,3 4 0,-3-3 0,3 3 0,-14-9 0,6 3 0,-4-3 0,3 6 0,8 3 0,-5 0 0,-5 0 0,3-3 0,-6 2 0,7-2 0,3 3 0,-9 0 0,10-3 0,-7 2 0,0-2 0,4-3 0,-8 4 0,8-4 0,-8 6 0,8 0 0,-7-3 0,9 2 0,-3-2 0,-7-1 0,9 3 0,-8-4 0,9 5 0,0 0 0,1 0 0,3 0 0,-10-4 0,8 3 0,-9-4 0,1 5 0,5-6 0,-17 5 0,17-9 0,-16 10 0,16-6 0,-6 5 0,-3-7 0,9 7 0,-17-8 0,17 5 0,-31-8 0,30 7 0,-30-7 0,31 11 0,-9-6 0,0-3 0,8 5 0,-7-4 0,9 6 0,1-1 0,-11-5 0,12 5 0,-12-6 0,14 8 0,-3-7 0,3 8 0,0-2 0,0 0 0,1 2 0,-1-5 0,0 2 0,0-2 0,0-1 0,-3-3 0,6 2 0,-3-2 0,4 3 0,3 1 0,-3-4 0,0 2 0,2-2 0,-5 3 0,5-3 0,-8 0 0,7-1 0,-4-2 0,3 2 0,2 1 0,-6-11 0,6 12 0,-4-19 0,5 19 0,0-8 0,0 10 0,0-10 0,0 7 0,0-7 0,0 7 0,0 2 0,0-2 0,0 3 0,0-2 0,0 1 0,0-5 0,0 2 0,0 1 0,0 0 0,0 3 0,0-3 0,0 2 0,0-2 0,0 4 0,0-4 0,0 2 0,0-2 0,0 3 0,0-3 0,0 3 0,0-3 0,3 3 0,1 0 0,0 0 0,-1 0 0,-3 1 0,0-12 0,0 9 0,3-8 0,-2 10 0,2-3 0,0 2 0,-2-2 0,2 3 0,-3-3 0,3 3 0,-2-3 0,2 3 0,-3-3 0,3 3 0,0-3 0,4 0 0,-3 2 0,-1-2 0,-3 0 0,3 3 0,-2-6 0,5 2 0,-5-3 0,2 4 0,3-3 0,-5 2 0,9 0 0,-10 1 0,6 1 0,-5 1 0,2-2 0,-3 0 0,3 2 0,-2-1 0,2 2 0,-3 0 0,3 0 0,1 0 0,0-3 0,-1 3 0,0-3 0,-2 0 0,5 2 0,-5-2 0,5 3 0,-6-3 0,7 0 0,-4-1 0,4 1 0,-3 3 0,2-3 0,-2 3 0,6-6 0,-3 2 0,3 1 0,-3 0 0,0 0 0,3 2 0,-2-2 0,12 2 0,-11 1 0,9-2 0,-1-3 0,-5 3 0,17-9 0,-14 9 0,29-8 0,-18 8 0,20 1 0,14-14 0,-22 13 0,37-9 0,-48 10 0,31 0 0,-31-6 0,18 5 0,-15 0 0,-7 9 0,5-4 0,-5-2 0,0 0 0,-2 2 0,0 0 0,2 2 0,8-2 0,-1-5 0,15 7 0,4-7 0,30 9 0,4 0 0,0 0-536,11 0 536,-12 0 0,16 0 0,0 0 0,-15 0 0,-19 0 0,-19 0 0,0 0 0,-11 0 0,11 0 0,1 0 536,-12 0-536,39 0 0,-20 0 0,9 0 0,-17 0 0,-14 0 0,14 0 0,4 0 0,15 0 0,15 0 0,4 0 0,14 0 0,-29 0 0,22 0 0,-22 0 0,15 0 0,-4 0 0,-15 0 0,-15 0 0,-4 0 0,0 0 0,-11 0 0,27 0 0,-12 0 0,15 0 0,-23 0 0,18 0 0,-4 0 0,12 0 0,11 0 0,-37 0 0,18 0 0,-18 0 0,23 0 0,-15 0 0,12 0 0,-12 0 0,15 7 0,0 2 0,-15 0 0,11 5 0,-11 2 0,0-5 0,11 10 0,-11-12 0,30 0 0,-11 5 0,-11 1 0,1 1 0,30-2 0,1 20 0,-14-26 0,-26 13 0,-7-11 0,16 5 0,-38-12 0,23-3 0,-20 12 0,22 5 0,-11-5 0,4 9 0,-17-17 0,0 3 0,2 5 0,7-5 0,1 3 0,-8-2 0,5-8 0,10 10 0,-12-8 0,33 20 0,-40-16 0,25 9 0,-6-5 0,2 4 0,6-4 0,-9 7 0,-14-13 0,-2 1 0,-8-2 0,-2 0 0,2-2 0,-2 8 0,-1-4 0,3 2 0,-5-1 0,2-6 0,-3 7 0,3-7 0,0 6 0,1-2 0,2 6 0,-5-5 0,5 4 0,-6-5 0,3 2 0,-3 1 0,0 0 0,3 0 0,0 0 0,1 0 0,2 3 0,13 16 0,-12-12 0,12 11 0,-20-21 0,1 2 0,0-2 0,0 3 0,0 0 0,3 3 0,-6-3 0,5 3 0,-8-3 0,5 3 0,-5-3 0,2 3 0,-3-3 0,5 11 0,2-6 0,-1 6 0,3-5 0,-8-5 0,5 2 0,-5-4 0,5 4 0,-6-2 0,4 2 0,-4-3 0,3 0 0,0-1 0,1 1 0,2 0 0,-5 0 0,2 3 0,-3-2 0,0 1 0,3 1 0,-2-2 0,2 2 0,-3-3 0,0 10 0,0-8 0,0 9 0,0-11 0,3 2 0,-2-1 0,2 2 0,-3-3 0,0 0 0,0 0 0,0-1 0,0 1 0,0 0 0,0 3 0,0-2 0,0 2 0,0-4 0,0 1 0,0 3 0,0-2 0,0 12 0,0-10 0,0 7 0,0-10 0,0 3 0,0 0 0,0 1 0,0 2 0,-3-2 0,2-1 0,-2 3 0,-3-2 0,1 0 0,-2 2 0,1-6 0,6 3 0,-3-3 0,-1 0 0,4 0 0,-6 0 0,2-1 0,-3 1 0,0 0 0,3 0 0,-2 0 0,-1 3 0,3-6 0,-2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41:15.597"/>
    </inkml:context>
    <inkml:brush xml:id="br0">
      <inkml:brushProperty name="width" value="0.05" units="cm"/>
      <inkml:brushProperty name="height" value="0.05" units="cm"/>
      <inkml:brushProperty name="color" value="#E71224"/>
    </inkml:brush>
  </inkml:definitions>
  <inkml:trace contextRef="#ctx0" brushRef="#br0">0 381 24575,'7'0'0,"3"0"0,-2 0 0,2 0 0,7 0 0,-8 0 0,8 0 0,1 0 0,-9 0 0,8 0 0,-10 0 0,3 0 0,-2 0 0,2 0 0,-3 0 0,3 0 0,-3 0 0,3 0 0,-3 0 0,10 0 0,-4 0 0,8 0 0,-8 0 0,-2 0 0,2 0 0,-2 0 0,-1 0 0,3 0 0,-5 3 0,2-2 0,-3 2 0,3-3 0,0 0 0,11 9 0,-8-7 0,7 7 0,13-1 0,-16-4 0,18 4 0,-28-5 0,3-3 0,-3 0 0,0-3 0,-3-1 0,-1-2 0,3-4 0,-4 2 0,4-5 0,-6 5 0,3-4 0,-3 4 0,4-2 0,-4 3 0,0-10 0,0 7 0,4-17 0,-3 17 0,4-32 0,-1 18 0,-3-11 0,4 8 0,-5 7 0,9-11 0,-7 9 0,10 0 0,-8 12 0,0-3 0,-1 5 0,0-5 0,-3 9 0,3-2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50:55.983"/>
    </inkml:context>
    <inkml:brush xml:id="br0">
      <inkml:brushProperty name="width" value="0.05" units="cm"/>
      <inkml:brushProperty name="height" value="0.05" units="cm"/>
      <inkml:brushProperty name="color" value="#E71224"/>
    </inkml:brush>
  </inkml:definitions>
  <inkml:trace contextRef="#ctx0" brushRef="#br0">0 1934 24575,'9'20'0,"-1"-3"0,-1-10 0,3 3 0,0-6 0,4 5 0,0-2 0,7-2 0,2 10 0,7-8 0,0 3 0,16-6 0,-20-1 0,33 5 0,-18-3 0,38 2 0,-33-7 0,27 0 0,-31 0 0,-1 0 0,18 0 0,-40 0 0,25 0 0,-29 0 0,29 0 0,-25 0 0,17 0 0,-15 0 0,-5 0 0,27 0 0,-24-3 0,14 2 0,-12-2 0,-9-3 0,32-3 0,-18 2 0,12-4 0,5 4 0,-23 2 0,38-2 0,-31-2 0,18 2 0,0-10 0,-11 6 0,12 3 0,-1-11 0,4 8 0,15-12 0,-15 10 0,40-17 0,-56 20 0,54-19 0,-45 20 0,7-4 0,-4-5 0,0 5 0,19-16 0,-18 12 0,42-11 0,-22-19 0,18 14 0,-42 5 0,0 0-432,37-7 432,4-10-577,-27 23 0,1 0 577,-7-2 0,1 0 0,6 3 0,-1 1 0,-7 1 0,0-1 0,7-5 0,1-1 0,-7 5 0,1 0 0,20-12 0,1 1 0,-12 14 0,0 1 0,12-15 0,3 1 0,13 13 0,-1 0 0,-24-12 0,1 0-911,28 11 1,2 3 910,-25-3 0,-3-1 0,9-2 0,1 1 0,5 3 0,-1-2 0,-12-12 0,0 0 0,5 12 0,0 2-534,-14-6 1,-1-1 533,6 2 0,-1 2 0,-12 5 0,0-1 0,19-4 0,3 0 0,-13 0 0,0 2 0,13 6 0,0-2 0,-6-15 0,-2-1 0,-7 17 0,0 2 0,14-9 0,-1 1 0,-18 10 0,-1 0 0,20-11 0,-1 0 0,-20 8 0,0 1 0,27-8 0,0 0 0,16-5 0,-18 19 0,0 0 0,11-17 0,-24 16 0,1 2 0,-14-1 0,2 1 0,33-7 0,3 2-689,-25 8 0,1 1 689,2-2 0,6-2 0,-3 2 0,15 2 0,1 2-451,-15 0 1,2 0 0,0-3 450,-4-4 0,-1-3 0,1 2 0,32 4 0,-1 0-104,0-8 1,-3 0 103,-18 10 0,-2 2 5,6-1 1,-2 0-6,-21 1 0,-2-2 0,8-3 0,-2-2 1239,23 4-1239,-31-7 0,-1 0 0,29 6 0,15-5 0,-15 8 0,11 0 0,-27 0 0,27 0 0,-41 0 0,38 0 0,-39 0 0,42 0 0,-38 0 0,-1 0 0,35 0 0,-28 0 0,-1 0 0,22 0 0,14 0 0,1 0 0,0 0 0,0 0 0,-1 0 0,1 17 0,0-13 788,-42 5 0,1 0-788,-7-4 0,1-1 0,5 1 0,1 0 0,0 0 0,-1 1 0,-6 2 0,1 2 0,20 1 0,1 1 0,-12 0 0,0-1 0,6 2 0,0-2 0,-10-1 0,1-2 0,7-2 0,-1 1 0,28 19 0,-21-10 0,-1 1 0,2 9 898,-15-10 0,-3-2-898,0 4 1162,7-7-1162,-30 3 397,-10-13-397,-3 7 1023,-10-8-1023,0 6 206,0-2-206,0 0 0,0 2 0,0-2 0,10 4 0,-8-4 0,9 4 0,-12-4 0,1 0 0,0 2 0,0-6 0,0 6 0,3-2 0,0 3 0,4 3 0,-3-5 0,2 4 0,-6-5 0,6-1 0,13 22 0,-1-15 0,3 15 0,-11-20 0,0-2 0,-4 3 0,5-1 0,-8 2 0,-3-1 0,0-2 0,-1 3 0,1 0 0,0-4 0,0 3 0,0-5 0,3 5 0,0-5 0,1 5 0,24 9 0,-18-5 0,19 5 0,-26-12 0,0-3 0,-3 0 0,3 3 0,-2-2 0,2 2 0,-3 0 0,10-2 0,-5 5 0,9 0 0,-10-1 0,2 4 0,5-4 0,-5 0 0,29 6 0,-29-6 0,20 3 0,-23-2 0,-3-5 0,3 2 0,-3 0 0,10 2 0,-7-1 0,10 7 0,-9-7 0,2 3 0,8 1 0,-8-7 0,4 3 0,-7-1 0,1-2 0,2 8 0,-2-7 0,2 7 0,20-1 0,-6 6 0,11-2 0,5 5 0,-24-9 0,25 0 0,-29-2 0,29 9 0,-25-9 0,17 9 0,-15-15 0,-5 0 0,2 3 0,-8-3 0,7 12 0,-5-3 0,32 16 0,-25-13 0,40 17 0,-33-17 0,20 3 0,-16-6 0,-7-5 0,20 1 0,-16 7 0,11-10 0,-10 12 0,-5-8 0,0-1 0,-2 0 0,0-1 0,2 6 0,0-3 0,-2 5 0,0-11 0,-9 5 0,6-5 0,-1 2 0,-5 0 0,17 6 0,-17-3 0,6 3 0,-1-5 0,-5-3 0,6 7 0,18-8 0,-20 7 0,27-7 0,-27 9 0,12-7 0,-5 9 0,0-10 0,6 8 0,-14-5 0,29 8 0,-28-4 0,26 4 0,-29-7 0,8 2 0,-7-6 0,7 6 0,-6-5 0,29 16 0,-18-10 0,20 8 0,-23-9 0,20 1 0,-16-3 0,11 2 0,5 0 0,-27-2 0,27 3 0,-31-5 0,32 4 0,-28-5 0,42 5 0,-42-7 0,27 4 0,-27-3 0,12 4 0,-15-5 0,15 0 0,-19 0 0,11 0 0,-2 0 0,-5 3 0,4-2 0,0 2 0,-4-3 0,8 6 0,-10-5 0,-2 5 0,9-1 0,-9-4 0,12 7 0,0-5 0,2 1 0,3 5 0,-8-4 0,-5 2 0,-2-1 0,25 2 0,-20-3 0,27 11 0,-23-14 0,3 10 0,-2-8 0,15 0 0,-17 2 0,17-6 0,-22 10 0,7-4 0,-6 1 0,14-3 0,-14-1 0,14 3 0,-14-2 0,14 9 0,-6-11 0,0 10 0,-5-11 0,-5 5 0,-3-5 0,1 2 0,2 0 0,-2-2 0,-1 2 0,11 6 0,-2-2 0,27 10 0,-23-11 0,20 6 0,-23-2 0,10-3 0,15 9 0,-18-12 0,16 9 0,-20 0 0,0-6 0,-2 5 0,0-3 0,-8-3 0,14 12 0,-14-16 0,8 10 0,0-7 0,-8 2 0,14-1 0,-7 1 0,3-3 0,-2 5 0,-7-3 0,-1-2 0,1 2 0,7 0 0,-8 1 0,4 1 0,-7-4 0,-2 2 0,1-5 0,-2 2 0,11 1 0,-6 3 0,9 3 0,-10-4 0,2 0 0,-6-5 0,6 2 0,-2 0 0,0-2 0,2 2 0,-3 3 0,11-4 0,-5 7 0,5-8 0,-10 2 0,-1 0 0,7 2 0,-8-1 0,9 1 0,-12-5 0,4 6 0,-2-5 0,2 5 0,-3-3 0,3-2 0,-3 2 0,6 0 0,-5-2 0,5 2 0,-6 0 0,3-2 0,0 2 0,-2-3 0,2 0 0,-3 0 0,3 0 0,-3 0 0,3 3 0,-3 1 0,-3 3 0,-1 0 0,-3 2 0,0-1 0,0 2 0,0-3 0,3 3 0,-2-3 0,2 3 0,-3-3 0,0-3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51:05.495"/>
    </inkml:context>
    <inkml:brush xml:id="br0">
      <inkml:brushProperty name="width" value="0.05" units="cm"/>
      <inkml:brushProperty name="height" value="0.05" units="cm"/>
      <inkml:brushProperty name="color" value="#E71224"/>
    </inkml:brush>
  </inkml:definitions>
  <inkml:trace contextRef="#ctx0" brushRef="#br0">8 0 24575,'7'11'0,"3"-1"0,-2-3 0,2 0 0,0 0 0,-3-1 0,6 1 0,-2 3 0,0-2 0,1 2 0,-1-3 0,3-1 0,-3 1 0,2 0 0,-6-3 0,13 3 0,-7-2 0,15 4 0,-15-1 0,4 0 0,0-4 0,-7 2 0,10-2 0,-2 8 0,-5-3 0,14 5 0,-17-10 0,7 4 0,0-8 0,-4 10 0,15-4 0,-21 4 0,2-2 0,-13-1 0,-2 0 0,-1 3 0,0-3 0,-3 3 0,3-3 0,-10 6 0,-16 27 0,10-19 0,-12 28 0,26-37 0,-7 9 0,7 0 0,-1-5 0,0 12 0,3-15 0,-1 4 0,1-7 0,0-2 0,0 4 0,-6 7 0,2-4 0,-34 26 0,27-25 0,-46 25 0,51-32 0,-19 10 0,25-13 0,0 1 0,0 0 0,6 0 0,-1-3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50:15.589"/>
    </inkml:context>
    <inkml:brush xml:id="br0">
      <inkml:brushProperty name="width" value="0.05" units="cm"/>
      <inkml:brushProperty name="height" value="0.05" units="cm"/>
      <inkml:brushProperty name="color" value="#E71224"/>
    </inkml:brush>
  </inkml:definitions>
  <inkml:trace contextRef="#ctx0" brushRef="#br0">2666 1530 24575,'1'3'0,"-2"1"0,-8 2 0,1-2 0,-2 3 0,0-4 0,-1 0 0,1-2 0,0 2 0,0 0 0,-23 5 0,17 0 0,-20 0 0,29-5 0,-3-3 0,-7 0 0,4 3 0,-5-3 0,-2 4 0,7-4 0,-30 7 0,27-6 0,-27 7 0,30-8 0,-15 4 0,12-3 0,-12 4 0,12-5 0,-5 0 0,11 0 0,-3 0 0,-5 0 0,5 0 0,-4 0 0,0 0 0,4 0 0,-15 0 0,15 0 0,-14 0 0,7 0 0,-10 0 0,7 0 0,-21 0 0,18 0 0,-20 0 0,16 0 0,7 0 0,-5 0 0,12 0 0,-12 0 0,12 0 0,-5 0 0,7 0 0,4 0 0,-3 0 0,2 0 0,-10 0 0,6 0 0,-29 0 0,25 0 0,-31 0 0,11 0 0,-1 0 0,2 0 0,9 0 0,7 0 0,-9 0 0,11 0 0,-22 0 0,29 0 0,-20 0 0,23 0 0,3 0 0,-3 0 0,-7 0 0,7 0 0,-10 0 0,9 0 0,1 0 0,0 0 0,-8 0 0,9 0 0,-11 0 0,2 0 0,2-3 0,-12 2 0,-3-24 0,6 20 0,-1-19 0,6 18 0,0-7 0,-25 0 0,11 2 0,-4 4 0,9 2 0,14 4 0,-3-6 0,-3 6 0,9-8 0,-16 3 0,15-2 0,-4 1 0,0 2 0,4-6 0,-8 2 0,10-1 0,1 4 0,-7-7 0,8 4 0,-9-3 0,12 5 0,-4-3 0,-1-1 0,0 1 0,-2-3 0,3 5 0,-1-2 0,-2 3 0,2 0 0,-2-3 0,2 3 0,-2-3 0,-5-3 0,5 5 0,-4-5 0,10 6 0,0 0 0,1 0 0,-4 1 0,-1-1 0,-3-3 0,4 2 0,0-2 0,3 3 0,-3-3 0,2 0 0,1-1 0,1-2 0,3 6 0,-7-6 0,2 5 0,-2-2 0,6 0 0,-2 3 0,-1-6 0,3 5 0,-5-2 0,5 0 0,0 2 0,-2-4 0,2 1 0,-3 0 0,0-2 0,4-5 0,0 6 0,-1-6 0,4 1 0,-6 8 0,5-9 0,-2 9 0,3 1 0,-3-5 0,-1 5 0,0-5 0,1 3 0,3-1 0,-3-2 0,2 5 0,-2-1 0,3 2 0,0-11 0,0 9 0,0-8 0,-3 10 0,2 0 0,-2 0 0,3 0 0,0 0 0,0-2 0,0 1 0,0-2 0,0 3 0,0-3 0,0 3 0,0-3 0,0 3 0,0-3 0,0 2 0,0-2 0,0 4 0,0-4 0,0-1 0,0 0 0,0-2 0,0 6 0,0-3 0,0 3 0,0-3 0,0 2 0,0-2 0,0 4 0,5-12 0,-1 9 0,1-19 0,1 19 0,-5-8 0,2 10 0,2-11 0,-4 9 0,6-8 0,-6 7 0,5 2 0,-2-2 0,3 3 0,0 1 0,0-1 0,-4 0 0,0 0 0,0 0 0,1 0 0,3-3 0,0 3 0,0-3 0,3 3 0,-3 0 0,3 0 0,8-6 0,-9 5 0,11-8 0,-12 9 0,2 0 0,-3 1 0,0 5 0,-1-5 0,1 5 0,3-8 0,-2 4 0,2-5 0,-3 7 0,3 0 0,-3 0 0,13-3 0,-10-1 0,7-1 0,0 4 0,-7-2 0,7 5 0,-10-5 0,0 5 0,3-2 0,0-3 0,1 5 0,2-9 0,-5 10 0,12-8 0,-11 7 0,9-3 0,-8 4 0,-3 0 0,6 0 0,-2 0 0,0-3 0,1 2 0,-1-2 0,3-3 0,-3 4 0,9-4 0,-11 6 0,19-4 0,-19 2 0,9-2 0,-1 4 0,-8 0 0,9 0 0,14-7 0,-19 5 0,22-5 0,-24 4 0,0 2 0,-1-2 0,0 3 0,0 0 0,1 0 0,2 0 0,-2 0 0,-1 0 0,3 0 0,-2 0 0,0 0 0,9 0 0,-11 0 0,49-9 0,-41 4 0,41-4 0,-24 6 0,-7 3 0,16 0 0,-20 0 0,8 0 0,29 0 0,-30 0 0,44 0 0,-33 0 0,23 0 0,-15 0 0,-3 0 0,-23 0 0,5 0 0,-13 0 0,7 0 0,-12 3 0,3-3 0,-2 3 0,0-3 0,1 0 0,7 5 0,-7-4 0,16 4 0,-19-5 0,8 0 0,-7 3 0,-2-3 0,2 3 0,-3-3 0,3 7 0,-3-6 0,3 5 0,-3-6 0,0 0 0,3 0 0,-3 3 0,3-2 0,0 5 0,14-1 0,-7-1 0,8 1 0,10 9 0,-19-7 0,20 8 0,-22-12 0,7 1 0,-6 0 0,4 2 0,1 1 0,-11-3 0,9 2 0,-9 0 0,2-2 0,0-1 0,2 3 0,-3-5 0,4 5 0,0 1 0,-3-2 0,-2 4 0,9-8 0,-6 5 0,6-2 0,-5 2 0,-5 1 0,12-3 0,-10 2 0,7-2 0,-10 0 0,0 2 0,-1-2 0,4 3 0,-2-1 0,5-2 0,-5 2 0,4 1 0,-4 1 0,5 2 0,13 15 0,-12-17 0,15 17 0,-22-22 0,14 6 0,-12-5 0,11 7 0,-9-7 0,3 9 0,-1-2 0,1-1 0,-3 0 0,2-3 0,-3 3 0,1-2 0,-1 2 0,-3-4 0,3 4 0,-3-2 0,3 2 0,-3-3 0,0 0 0,0 0 0,-3-1 0,2 1 0,-2 3 0,-1-2 0,7 5 0,-4 5 0,4-6 0,-5 6 0,3-1 0,-3 3 0,4-1 0,-4-1 0,1-11 0,-5 10 0,5-5 0,-2 6 0,0-5 0,-1-5 0,3 5 0,-5 5 0,6-6 0,-4 9 0,-3-11 0,3 4 0,-3 7 0,3-5 0,-2 5 0,2-11 0,-3 3 0,0 5 0,0-5 0,0 4 0,0-7 0,0 1 0,0 6 0,0-6 0,0 2 0,0-6 0,0 10 0,0-7 0,0 7 0,0-7 0,0-3 0,0 3 0,0 7 0,-6-4 0,5 5 0,-10 2 0,10-10 0,-4 17 0,2-17 0,3 7 0,-6-7 0,5-2 0,-8 5 0,4-6 0,-5 3 0,6-3 0,-2 0 0,5 0 0,-8 3 0,5 0 0,-6 1 0,3-1 0,3 7 0,-2-7 0,2 4 0,-6-5 0,3-1 0,-3 5 0,3-2 0,0 2 0,0-5 0,0 5 0,0-3 0,1 1 0,-1-1 0,0-3 0,3 0 0,-2-1 0,2 4 0,0-5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50:19.837"/>
    </inkml:context>
    <inkml:brush xml:id="br0">
      <inkml:brushProperty name="width" value="0.05" units="cm"/>
      <inkml:brushProperty name="height" value="0.05" units="cm"/>
      <inkml:brushProperty name="color" value="#E71224"/>
    </inkml:brush>
  </inkml:definitions>
  <inkml:trace contextRef="#ctx0" brushRef="#br0">0 379 24575,'7'0'0,"0"0"0,3 0 0,1 0 0,-1 0 0,11-5 0,-12 1 0,19-5 0,-16 4 0,17 1 0,-14 1 0,6 2 0,0-6 0,-8 5 0,30-2 0,-20 4 0,15-6 0,-10 4 0,10-11 0,-11 11 0,31-5 0,-31 7 0,33-7 0,-11-2 0,15 0 0,-15 2 0,12 7 0,-27 0 0,11 0 0,-15 0 0,15 0 0,-18 0 0,16 0 0,-20 0 0,14 0 0,9 0 0,-5 0 0,-4 0 0,-8 0 0,-17 0 0,6 0 0,-12 3 0,4-2 0,1 8 0,10-3 0,-5 4 0,5-1 0,-11-5 0,3 5 0,-5-5 0,5 3 0,-5-4 0,1 0 0,-2-2 0,11 2 0,-9 0 0,22 7 0,-21-5 0,21 4 0,-19-6 0,6-2 0,17 9 0,-21-8 0,28 9 0,-32-9 0,32 9 0,-28-6 0,43 10 0,-40-10 0,26 2 0,-27-7 0,27 0 0,-1 0 0,22 0 0,-15 0 0,-4 0 0,0 0 0,-18 0 0,31 0 0,-38 0 0,51 0 0,-48 0 0,49 0 0,-30 0 0,7 0 0,11 0 0,-11 0 0,15 0 0,-15 0 0,26 0 0,-22 0 0,26 0 0,-15 0 0,15 0 0,-26 0 0,22 0 0,-11 0 0,4 0 0,11 0 0,-30 0 0,11 0 0,-11 0 0,28 0 0,-24 0 0,20 0 0,-46 0 0,31 0 0,-38 0 0,23 0 0,-20 0 0,7-5 0,1 4 0,-9-3 0,-3 4 0,16-7 0,-12 5 0,15-5 0,6 7 0,-25 0 0,39 0 0,-16-7 0,22 5 0,-15-10 0,11 11 0,-11-17 0,15 14 0,14-15 0,-11 11 0,-12 2 0,4-8 0,-18-2 0,-2 5 0,4-3 0,-31 14 0,17-5 0,-7 4 0,9-8 0,-8 8 0,5-4 0,-12 5 0,12 0 0,-16-3 0,6 3 0,-8-9 0,0 7 0,4-7 0,0 8 0,-1-2 0,9-1 0,-7 2 0,42-7 0,-27-1 0,59 4 0,-37-3 0,12 4 0,-3-3 0,-27 2 0,41-27 0,-48 26 0,31-19 0,-46 23 0,17 2 0,-17-5 0,6 5 0,-1-2 0,-5 3 0,9 0 0,-7-3 0,0 2 0,7-2 0,-9 3 0,16 0 0,-9-6 0,3 5 0,6-10 0,-13 10 0,13-3 0,-12 4 0,12 0 0,-12 0 0,12 0 0,-12 0 0,27 0 0,-23 0 0,16 0 0,-23 0 0,-2 0 0,9 0 0,-10-3 0,7 2 0,-7-2 0,1 3 0,-1 0 0,11 0 0,-12 0 0,19 0 0,-19 0 0,12 0 0,-5 0 0,-3 0 0,6 0 0,-9 0 0,11 0 0,-5 0 0,2 0 0,2 0 0,-7 0 0,15 0 0,-15 0 0,14 0 0,-14 0 0,15 0 0,-5 0 0,0 0 0,-2 0 0,-10 0 0,9 0 0,15 0 0,-8 0 0,16 0 0,-27 0 0,27 0 0,-24 0 0,25 0 0,-29 0 0,29-7 0,-28 5 0,27-5 0,-31 7 0,32-14 0,-18 10 0,9-10 0,-15 14 0,-9-3 0,0 2 0,2-5 0,-6 5 0,3-2 0,0 3 0,-2 0 0,5 0 0,-3 0 0,1 0 0,2 0 0,-2 0 0,10 0 0,-6 0 0,3 0 0,-5 0 0,-5 0 0,2 0 0,-3 0 0,3 0 0,-3 0 0,3 0 0,-3 0 0,3 0 0,-3 0 0,6 0 0,-2 0 0,0 0 0,-1 0 0,-3 0 0,2 0 0,-1 0 0,2 0 0,-3 0 0,-3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1:50:21.781"/>
    </inkml:context>
    <inkml:brush xml:id="br0">
      <inkml:brushProperty name="width" value="0.05" units="cm"/>
      <inkml:brushProperty name="height" value="0.05" units="cm"/>
      <inkml:brushProperty name="color" value="#E71224"/>
    </inkml:brush>
  </inkml:definitions>
  <inkml:trace contextRef="#ctx0" brushRef="#br0">1 0 24575,'7'4'0,"3"5"0,-3-4 0,3 5 0,-3-4 0,0 1 0,3 3 0,0 1 0,1-1 0,2 3 0,-2-2 0,-1-3 0,0 1 0,-3-5 0,0 3 0,0-1 0,0 1 0,-3 3 0,-1-2 0,-3 2 0,0-3 0,0 2 0,-3-1 0,2 2 0,-5-3 0,5 3 0,-5-3 0,5 6 0,-5-5 0,2 2 0,0-3 0,-2 0 0,5-1 0,-2 4 0,3-2 0,0 2 0,-3-3 0,3 3 0,-7-3 0,4 3 0,-4-3 0,3 3 0,1-2 0,0 2 0,2-7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20534" y="9430306"/>
            <a:ext cx="2945659" cy="496332"/>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360886" y="329835"/>
            <a:ext cx="1050149" cy="213627"/>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9" name="Google Shape;929;p1: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dirty="0"/>
          </a:p>
        </p:txBody>
      </p:sp>
      <p:sp>
        <p:nvSpPr>
          <p:cNvPr id="930" name="Google Shape;930;p1: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6: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990" name="Google Shape;990;p6: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6" name="Google Shape;1006;p7: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그리고 이러한 과정에서 즐거움도 느끼셨으면 합니다!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재미있게 학습해야 뇌가 새로운 개념을 더 쉽게 소화할 수 있음을 보여주는 수많은 연구가 있습니다. 이 과정이 스트레스의 요인으로 작용해서는 안 됩니다. 학습 내용을 공고히 하는 데 도움이 될 만한 코딩 연습이 있습니다만, 필요한 경우에는 솔루션을 제공하겠습니다.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또한 오늘의 과정에서 완벽하게 이해되지 않은 부분이 있다고 느끼는 경우에는 1년 동안 이 과정에 온라인으로 액세스할 수 있으며 확실한 이해를 위해 추가적인 자료에 대한 링크도 제공하고 있습니다.</a:t>
            </a:r>
            <a:endParaRPr/>
          </a:p>
          <a:p>
            <a:pPr marL="0" lvl="0" indent="0" algn="l" rtl="0">
              <a:spcBef>
                <a:spcPts val="330"/>
              </a:spcBef>
              <a:spcAft>
                <a:spcPts val="0"/>
              </a:spcAft>
              <a:buNone/>
            </a:pPr>
            <a:endParaRPr/>
          </a:p>
          <a:p>
            <a:pPr marL="0" lvl="0" indent="0" algn="l" rtl="0">
              <a:spcBef>
                <a:spcPts val="330"/>
              </a:spcBef>
              <a:spcAft>
                <a:spcPts val="0"/>
              </a:spcAft>
              <a:buNone/>
            </a:pPr>
            <a:endParaRPr/>
          </a:p>
        </p:txBody>
      </p:sp>
      <p:sp>
        <p:nvSpPr>
          <p:cNvPr id="1007" name="Google Shape;1007;p7: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dirty="0" err="1"/>
              <a:t>즐기며</a:t>
            </a:r>
            <a:r>
              <a:rPr lang="en-US" dirty="0"/>
              <a:t> </a:t>
            </a:r>
            <a:r>
              <a:rPr lang="en-US" dirty="0" err="1"/>
              <a:t>학습하는</a:t>
            </a:r>
            <a:r>
              <a:rPr lang="en-US" dirty="0"/>
              <a:t> </a:t>
            </a:r>
            <a:r>
              <a:rPr lang="en-US" dirty="0" err="1"/>
              <a:t>것을</a:t>
            </a:r>
            <a:r>
              <a:rPr lang="en-US" dirty="0"/>
              <a:t> </a:t>
            </a:r>
            <a:r>
              <a:rPr lang="en-US" dirty="0" err="1"/>
              <a:t>전문</a:t>
            </a:r>
            <a:r>
              <a:rPr lang="en-US" dirty="0"/>
              <a:t> </a:t>
            </a:r>
            <a:r>
              <a:rPr lang="en-US" dirty="0" err="1"/>
              <a:t>용어로</a:t>
            </a:r>
            <a:r>
              <a:rPr lang="en-US" dirty="0"/>
              <a:t> '</a:t>
            </a:r>
            <a:r>
              <a:rPr lang="en-US" dirty="0" err="1"/>
              <a:t>편안한</a:t>
            </a:r>
            <a:r>
              <a:rPr lang="en-US" dirty="0"/>
              <a:t> </a:t>
            </a:r>
            <a:r>
              <a:rPr lang="en-US" dirty="0" err="1"/>
              <a:t>각성</a:t>
            </a:r>
            <a:r>
              <a:rPr lang="en-US" dirty="0"/>
              <a:t> </a:t>
            </a:r>
            <a:r>
              <a:rPr lang="en-US" dirty="0" err="1"/>
              <a:t>상태'라고</a:t>
            </a:r>
            <a:r>
              <a:rPr lang="en-US" dirty="0"/>
              <a:t> </a:t>
            </a:r>
            <a:r>
              <a:rPr lang="en-US" dirty="0" err="1"/>
              <a:t>부릅니다</a:t>
            </a:r>
            <a:r>
              <a:rPr lang="en-US" dirty="0"/>
              <a:t>. </a:t>
            </a:r>
            <a:r>
              <a:rPr lang="en-US" dirty="0" err="1"/>
              <a:t>인간의</a:t>
            </a:r>
            <a:r>
              <a:rPr lang="en-US" dirty="0"/>
              <a:t> </a:t>
            </a:r>
            <a:r>
              <a:rPr lang="en-US" dirty="0" err="1"/>
              <a:t>자율신경계에는</a:t>
            </a:r>
            <a:r>
              <a:rPr lang="en-US" dirty="0"/>
              <a:t> </a:t>
            </a:r>
            <a:r>
              <a:rPr lang="en-US" dirty="0" err="1"/>
              <a:t>교감신경과</a:t>
            </a:r>
            <a:r>
              <a:rPr lang="en-US" dirty="0"/>
              <a:t> </a:t>
            </a:r>
            <a:r>
              <a:rPr lang="en-US" dirty="0" err="1"/>
              <a:t>부교감신경간의</a:t>
            </a:r>
            <a:r>
              <a:rPr lang="en-US" dirty="0"/>
              <a:t> </a:t>
            </a:r>
            <a:r>
              <a:rPr lang="en-US" dirty="0" err="1"/>
              <a:t>분리가</a:t>
            </a:r>
            <a:r>
              <a:rPr lang="en-US" dirty="0"/>
              <a:t> </a:t>
            </a:r>
            <a:r>
              <a:rPr lang="en-US" dirty="0" err="1"/>
              <a:t>있습니다</a:t>
            </a:r>
            <a:r>
              <a:rPr lang="en-US" dirty="0"/>
              <a:t>. </a:t>
            </a:r>
            <a:r>
              <a:rPr lang="en-US" dirty="0" err="1"/>
              <a:t>뉴럴</a:t>
            </a:r>
            <a:r>
              <a:rPr lang="en-US" dirty="0"/>
              <a:t> </a:t>
            </a:r>
            <a:r>
              <a:rPr lang="en-US" dirty="0" err="1"/>
              <a:t>네트워크와</a:t>
            </a:r>
            <a:r>
              <a:rPr lang="en-US" dirty="0"/>
              <a:t> </a:t>
            </a:r>
            <a:r>
              <a:rPr lang="en-US" dirty="0" err="1"/>
              <a:t>머신</a:t>
            </a:r>
            <a:r>
              <a:rPr lang="en-US" dirty="0"/>
              <a:t> </a:t>
            </a:r>
            <a:r>
              <a:rPr lang="en-US" dirty="0" err="1"/>
              <a:t>러닝</a:t>
            </a:r>
            <a:r>
              <a:rPr lang="en-US" dirty="0"/>
              <a:t> </a:t>
            </a:r>
            <a:r>
              <a:rPr lang="en-US" dirty="0" err="1"/>
              <a:t>모델에</a:t>
            </a:r>
            <a:r>
              <a:rPr lang="en-US" dirty="0"/>
              <a:t> '</a:t>
            </a:r>
            <a:r>
              <a:rPr lang="en-US" dirty="0" err="1"/>
              <a:t>트레이닝'과</a:t>
            </a:r>
            <a:r>
              <a:rPr lang="en-US" dirty="0"/>
              <a:t> '</a:t>
            </a:r>
            <a:r>
              <a:rPr lang="en-US" dirty="0" err="1"/>
              <a:t>예측</a:t>
            </a:r>
            <a:r>
              <a:rPr lang="en-US" dirty="0"/>
              <a:t>' </a:t>
            </a:r>
            <a:r>
              <a:rPr lang="en-US" dirty="0" err="1"/>
              <a:t>단계가</a:t>
            </a:r>
            <a:r>
              <a:rPr lang="en-US" dirty="0"/>
              <a:t> </a:t>
            </a:r>
            <a:r>
              <a:rPr lang="en-US" dirty="0" err="1"/>
              <a:t>존재하는</a:t>
            </a:r>
            <a:r>
              <a:rPr lang="en-US" dirty="0"/>
              <a:t> </a:t>
            </a:r>
            <a:r>
              <a:rPr lang="en-US" dirty="0" err="1"/>
              <a:t>것과</a:t>
            </a:r>
            <a:r>
              <a:rPr lang="en-US" dirty="0"/>
              <a:t> </a:t>
            </a:r>
            <a:r>
              <a:rPr lang="en-US" dirty="0" err="1"/>
              <a:t>매우</a:t>
            </a:r>
            <a:r>
              <a:rPr lang="en-US" dirty="0"/>
              <a:t> </a:t>
            </a:r>
            <a:r>
              <a:rPr lang="en-US" dirty="0" err="1"/>
              <a:t>흡사합니다</a:t>
            </a:r>
            <a:r>
              <a:rPr lang="en-US" dirty="0"/>
              <a:t>.</a:t>
            </a:r>
            <a:endParaRPr dirty="0"/>
          </a:p>
          <a:p>
            <a:pPr marL="0" lvl="0" indent="0" algn="l" rtl="0">
              <a:spcBef>
                <a:spcPts val="330"/>
              </a:spcBef>
              <a:spcAft>
                <a:spcPts val="0"/>
              </a:spcAft>
              <a:buNone/>
            </a:pPr>
            <a:endParaRPr dirty="0"/>
          </a:p>
          <a:p>
            <a:pPr marL="0" lvl="0" indent="0" algn="l" rtl="0">
              <a:spcBef>
                <a:spcPts val="330"/>
              </a:spcBef>
              <a:spcAft>
                <a:spcPts val="0"/>
              </a:spcAft>
              <a:buNone/>
            </a:pPr>
            <a:r>
              <a:rPr lang="en-US" dirty="0" err="1"/>
              <a:t>우리가</a:t>
            </a:r>
            <a:r>
              <a:rPr lang="en-US" dirty="0"/>
              <a:t> </a:t>
            </a:r>
            <a:r>
              <a:rPr lang="en-US" dirty="0" err="1"/>
              <a:t>스트레스나</a:t>
            </a:r>
            <a:r>
              <a:rPr lang="en-US" dirty="0"/>
              <a:t> </a:t>
            </a:r>
            <a:r>
              <a:rPr lang="en-US" dirty="0" err="1"/>
              <a:t>위급한</a:t>
            </a:r>
            <a:r>
              <a:rPr lang="en-US" dirty="0"/>
              <a:t> </a:t>
            </a:r>
            <a:r>
              <a:rPr lang="en-US" dirty="0" err="1"/>
              <a:t>상황에</a:t>
            </a:r>
            <a:r>
              <a:rPr lang="en-US" dirty="0"/>
              <a:t> </a:t>
            </a:r>
            <a:r>
              <a:rPr lang="en-US" dirty="0" err="1"/>
              <a:t>처할</a:t>
            </a:r>
            <a:r>
              <a:rPr lang="en-US" dirty="0"/>
              <a:t> </a:t>
            </a:r>
            <a:r>
              <a:rPr lang="en-US" dirty="0" err="1"/>
              <a:t>경우</a:t>
            </a:r>
            <a:r>
              <a:rPr lang="en-US" dirty="0"/>
              <a:t> </a:t>
            </a:r>
            <a:r>
              <a:rPr lang="en-US" dirty="0" err="1"/>
              <a:t>교감신경</a:t>
            </a:r>
            <a:r>
              <a:rPr lang="en-US" dirty="0"/>
              <a:t>' </a:t>
            </a:r>
            <a:r>
              <a:rPr lang="en-US" dirty="0" err="1"/>
              <a:t>시스템이</a:t>
            </a:r>
            <a:r>
              <a:rPr lang="en-US" dirty="0"/>
              <a:t> </a:t>
            </a:r>
            <a:r>
              <a:rPr lang="en-US" dirty="0" err="1"/>
              <a:t>작용하여</a:t>
            </a:r>
            <a:r>
              <a:rPr lang="en-US" dirty="0"/>
              <a:t> </a:t>
            </a:r>
            <a:r>
              <a:rPr lang="en-US" dirty="0" err="1"/>
              <a:t>발군을</a:t>
            </a:r>
            <a:r>
              <a:rPr lang="en-US" dirty="0"/>
              <a:t> </a:t>
            </a:r>
            <a:r>
              <a:rPr lang="en-US" dirty="0" err="1"/>
              <a:t>능력을</a:t>
            </a:r>
            <a:r>
              <a:rPr lang="en-US" dirty="0"/>
              <a:t> </a:t>
            </a:r>
            <a:r>
              <a:rPr lang="en-US" dirty="0" err="1"/>
              <a:t>발휘할</a:t>
            </a:r>
            <a:r>
              <a:rPr lang="en-US" dirty="0"/>
              <a:t> </a:t>
            </a:r>
            <a:r>
              <a:rPr lang="en-US" dirty="0" err="1"/>
              <a:t>수</a:t>
            </a:r>
            <a:r>
              <a:rPr lang="en-US" dirty="0"/>
              <a:t> </a:t>
            </a:r>
            <a:r>
              <a:rPr lang="en-US" dirty="0" err="1"/>
              <a:t>있도록</a:t>
            </a:r>
            <a:r>
              <a:rPr lang="en-US" dirty="0"/>
              <a:t> </a:t>
            </a:r>
            <a:r>
              <a:rPr lang="en-US" dirty="0" err="1"/>
              <a:t>도와주지만</a:t>
            </a:r>
            <a:r>
              <a:rPr lang="en-US" dirty="0"/>
              <a:t> </a:t>
            </a:r>
            <a:r>
              <a:rPr lang="en-US" dirty="0" err="1"/>
              <a:t>이로</a:t>
            </a:r>
            <a:r>
              <a:rPr lang="en-US" dirty="0"/>
              <a:t> </a:t>
            </a:r>
            <a:r>
              <a:rPr lang="en-US" dirty="0" err="1"/>
              <a:t>인해</a:t>
            </a:r>
            <a:r>
              <a:rPr lang="en-US" dirty="0"/>
              <a:t> </a:t>
            </a:r>
            <a:r>
              <a:rPr lang="en-US" dirty="0" err="1"/>
              <a:t>고에너지</a:t>
            </a:r>
            <a:r>
              <a:rPr lang="en-US" dirty="0"/>
              <a:t> </a:t>
            </a:r>
            <a:r>
              <a:rPr lang="en-US" dirty="0" err="1"/>
              <a:t>과정인</a:t>
            </a:r>
            <a:r>
              <a:rPr lang="en-US" dirty="0"/>
              <a:t> </a:t>
            </a:r>
            <a:r>
              <a:rPr lang="en-US" dirty="0" err="1"/>
              <a:t>학습을</a:t>
            </a:r>
            <a:r>
              <a:rPr lang="en-US" dirty="0"/>
              <a:t> </a:t>
            </a:r>
            <a:r>
              <a:rPr lang="en-US" dirty="0" err="1"/>
              <a:t>위한</a:t>
            </a:r>
            <a:r>
              <a:rPr lang="en-US" dirty="0"/>
              <a:t> </a:t>
            </a:r>
            <a:r>
              <a:rPr lang="en-US" dirty="0" err="1"/>
              <a:t>리소스가</a:t>
            </a:r>
            <a:r>
              <a:rPr lang="en-US" dirty="0"/>
              <a:t> </a:t>
            </a:r>
            <a:r>
              <a:rPr lang="en-US" dirty="0" err="1"/>
              <a:t>많이</a:t>
            </a:r>
            <a:r>
              <a:rPr lang="en-US" dirty="0"/>
              <a:t> </a:t>
            </a:r>
            <a:r>
              <a:rPr lang="en-US" dirty="0" err="1"/>
              <a:t>남지</a:t>
            </a:r>
            <a:r>
              <a:rPr lang="en-US" dirty="0"/>
              <a:t> </a:t>
            </a:r>
            <a:r>
              <a:rPr lang="en-US" dirty="0" err="1"/>
              <a:t>않게</a:t>
            </a:r>
            <a:r>
              <a:rPr lang="en-US" dirty="0"/>
              <a:t> </a:t>
            </a:r>
            <a:r>
              <a:rPr lang="en-US" dirty="0" err="1"/>
              <a:t>됩니다</a:t>
            </a:r>
            <a:r>
              <a:rPr lang="en-US" dirty="0"/>
              <a:t>. </a:t>
            </a:r>
            <a:r>
              <a:rPr lang="en-US" dirty="0" err="1"/>
              <a:t>물론</a:t>
            </a:r>
            <a:r>
              <a:rPr lang="en-US" dirty="0"/>
              <a:t> </a:t>
            </a:r>
            <a:r>
              <a:rPr lang="en-US" dirty="0" err="1"/>
              <a:t>편안한</a:t>
            </a:r>
            <a:r>
              <a:rPr lang="en-US" dirty="0"/>
              <a:t> </a:t>
            </a:r>
            <a:r>
              <a:rPr lang="en-US" dirty="0" err="1"/>
              <a:t>상태에서는</a:t>
            </a:r>
            <a:r>
              <a:rPr lang="en-US" dirty="0"/>
              <a:t> '</a:t>
            </a:r>
            <a:r>
              <a:rPr lang="en-US" dirty="0" err="1"/>
              <a:t>집중</a:t>
            </a:r>
            <a:r>
              <a:rPr lang="en-US" dirty="0"/>
              <a:t> </a:t>
            </a:r>
            <a:r>
              <a:rPr lang="en-US" dirty="0" err="1"/>
              <a:t>상태'에</a:t>
            </a:r>
            <a:r>
              <a:rPr lang="en-US" dirty="0"/>
              <a:t> </a:t>
            </a:r>
            <a:r>
              <a:rPr lang="en-US" dirty="0" err="1"/>
              <a:t>이르지</a:t>
            </a:r>
            <a:r>
              <a:rPr lang="en-US" dirty="0"/>
              <a:t> </a:t>
            </a:r>
            <a:r>
              <a:rPr lang="en-US" dirty="0" err="1"/>
              <a:t>않을</a:t>
            </a:r>
            <a:r>
              <a:rPr lang="en-US" dirty="0"/>
              <a:t> </a:t>
            </a:r>
            <a:r>
              <a:rPr lang="en-US" dirty="0" err="1"/>
              <a:t>수도</a:t>
            </a:r>
            <a:r>
              <a:rPr lang="en-US" dirty="0"/>
              <a:t> </a:t>
            </a:r>
            <a:r>
              <a:rPr lang="en-US" dirty="0" err="1"/>
              <a:t>있지만</a:t>
            </a:r>
            <a:r>
              <a:rPr lang="en-US" dirty="0"/>
              <a:t> </a:t>
            </a:r>
            <a:r>
              <a:rPr lang="en-US" dirty="0" err="1"/>
              <a:t>뇌가</a:t>
            </a:r>
            <a:r>
              <a:rPr lang="en-US" dirty="0"/>
              <a:t> </a:t>
            </a:r>
            <a:r>
              <a:rPr lang="en-US" dirty="0" err="1"/>
              <a:t>스펀지처럼</a:t>
            </a:r>
            <a:r>
              <a:rPr lang="en-US" dirty="0"/>
              <a:t> </a:t>
            </a:r>
            <a:r>
              <a:rPr lang="en-US" dirty="0" err="1"/>
              <a:t>기능할</a:t>
            </a:r>
            <a:r>
              <a:rPr lang="en-US" dirty="0"/>
              <a:t> </a:t>
            </a:r>
            <a:r>
              <a:rPr lang="en-US" dirty="0" err="1"/>
              <a:t>수</a:t>
            </a:r>
            <a:r>
              <a:rPr lang="en-US" dirty="0"/>
              <a:t> </a:t>
            </a:r>
            <a:r>
              <a:rPr lang="en-US" dirty="0" err="1"/>
              <a:t>있는</a:t>
            </a:r>
            <a:r>
              <a:rPr lang="en-US" dirty="0"/>
              <a:t> </a:t>
            </a:r>
            <a:r>
              <a:rPr lang="en-US" dirty="0" err="1"/>
              <a:t>최상의</a:t>
            </a:r>
            <a:r>
              <a:rPr lang="en-US" dirty="0"/>
              <a:t> </a:t>
            </a:r>
            <a:r>
              <a:rPr lang="en-US" dirty="0" err="1"/>
              <a:t>상태가</a:t>
            </a:r>
            <a:r>
              <a:rPr lang="en-US" dirty="0"/>
              <a:t> </a:t>
            </a:r>
            <a:r>
              <a:rPr lang="en-US" dirty="0" err="1"/>
              <a:t>됩니다</a:t>
            </a:r>
            <a:r>
              <a:rPr lang="en-US" dirty="0"/>
              <a:t>.</a:t>
            </a:r>
            <a:endParaRPr dirty="0"/>
          </a:p>
          <a:p>
            <a:pPr marL="0" lvl="0" indent="0" algn="l" rtl="0">
              <a:spcBef>
                <a:spcPts val="330"/>
              </a:spcBef>
              <a:spcAft>
                <a:spcPts val="0"/>
              </a:spcAft>
              <a:buNone/>
            </a:pPr>
            <a:endParaRPr dirty="0"/>
          </a:p>
          <a:p>
            <a:pPr marL="0" lvl="0" indent="0" algn="l" rtl="0">
              <a:spcBef>
                <a:spcPts val="330"/>
              </a:spcBef>
              <a:spcAft>
                <a:spcPts val="0"/>
              </a:spcAft>
              <a:buNone/>
            </a:pPr>
            <a:r>
              <a:rPr lang="en-US" u="sng" dirty="0">
                <a:solidFill>
                  <a:schemeClr val="hlink"/>
                </a:solidFill>
                <a:hlinkClick r:id="rId3"/>
              </a:rPr>
              <a:t>https://tomprof.stanford.edu/posting/1508</a:t>
            </a:r>
            <a:endParaRPr dirty="0"/>
          </a:p>
          <a:p>
            <a:pPr marL="0" lvl="0" indent="0" algn="l" rtl="0">
              <a:spcBef>
                <a:spcPts val="330"/>
              </a:spcBef>
              <a:spcAft>
                <a:spcPts val="0"/>
              </a:spcAft>
              <a:buNone/>
            </a:pPr>
            <a:endParaRPr dirty="0"/>
          </a:p>
          <a:p>
            <a:pPr marL="0" lvl="0" indent="0" algn="l" rtl="0">
              <a:spcBef>
                <a:spcPts val="330"/>
              </a:spcBef>
              <a:spcAft>
                <a:spcPts val="0"/>
              </a:spcAft>
              <a:buNone/>
            </a:pPr>
            <a:r>
              <a:rPr lang="en-US" dirty="0" err="1"/>
              <a:t>AI에</a:t>
            </a:r>
            <a:r>
              <a:rPr lang="en-US" dirty="0"/>
              <a:t> </a:t>
            </a:r>
            <a:r>
              <a:rPr lang="en-US" dirty="0" err="1"/>
              <a:t>대한</a:t>
            </a:r>
            <a:r>
              <a:rPr lang="en-US" dirty="0"/>
              <a:t> </a:t>
            </a:r>
            <a:r>
              <a:rPr lang="en-US" dirty="0" err="1"/>
              <a:t>흥미로운</a:t>
            </a:r>
            <a:r>
              <a:rPr lang="en-US" dirty="0"/>
              <a:t> </a:t>
            </a:r>
            <a:r>
              <a:rPr lang="en-US" dirty="0" err="1"/>
              <a:t>점</a:t>
            </a:r>
            <a:r>
              <a:rPr lang="en-US" dirty="0"/>
              <a:t> </a:t>
            </a:r>
            <a:r>
              <a:rPr lang="en-US" dirty="0" err="1"/>
              <a:t>중</a:t>
            </a:r>
            <a:r>
              <a:rPr lang="en-US" dirty="0"/>
              <a:t> </a:t>
            </a:r>
            <a:r>
              <a:rPr lang="en-US" dirty="0" err="1"/>
              <a:t>하나는</a:t>
            </a:r>
            <a:r>
              <a:rPr lang="en-US" dirty="0"/>
              <a:t> </a:t>
            </a:r>
            <a:r>
              <a:rPr lang="en-US" dirty="0" err="1"/>
              <a:t>인간이</a:t>
            </a:r>
            <a:r>
              <a:rPr lang="en-US" dirty="0"/>
              <a:t> </a:t>
            </a:r>
            <a:r>
              <a:rPr lang="en-US" dirty="0" err="1"/>
              <a:t>학습하는</a:t>
            </a:r>
            <a:r>
              <a:rPr lang="en-US" dirty="0"/>
              <a:t> </a:t>
            </a:r>
            <a:r>
              <a:rPr lang="en-US" dirty="0" err="1"/>
              <a:t>방식을</a:t>
            </a:r>
            <a:r>
              <a:rPr lang="en-US" dirty="0"/>
              <a:t> </a:t>
            </a:r>
            <a:r>
              <a:rPr lang="en-US" dirty="0" err="1"/>
              <a:t>모방하도록</a:t>
            </a:r>
            <a:r>
              <a:rPr lang="en-US" dirty="0"/>
              <a:t> </a:t>
            </a:r>
            <a:r>
              <a:rPr lang="en-US" dirty="0" err="1"/>
              <a:t>고안되었다는</a:t>
            </a:r>
            <a:r>
              <a:rPr lang="en-US" dirty="0"/>
              <a:t> </a:t>
            </a:r>
            <a:r>
              <a:rPr lang="en-US" dirty="0" err="1"/>
              <a:t>것입니다</a:t>
            </a:r>
            <a:r>
              <a:rPr lang="en-US" dirty="0"/>
              <a:t>. </a:t>
            </a:r>
            <a:r>
              <a:rPr lang="en-US" dirty="0" err="1"/>
              <a:t>이러한</a:t>
            </a:r>
            <a:r>
              <a:rPr lang="en-US" dirty="0"/>
              <a:t> </a:t>
            </a:r>
            <a:r>
              <a:rPr lang="en-US" dirty="0" err="1"/>
              <a:t>부분은</a:t>
            </a:r>
            <a:r>
              <a:rPr lang="en-US" dirty="0"/>
              <a:t> </a:t>
            </a:r>
            <a:r>
              <a:rPr lang="en-US" dirty="0" err="1"/>
              <a:t>효과적인</a:t>
            </a:r>
            <a:r>
              <a:rPr lang="en-US" dirty="0"/>
              <a:t> </a:t>
            </a:r>
            <a:r>
              <a:rPr lang="en-US" dirty="0" err="1"/>
              <a:t>학습</a:t>
            </a:r>
            <a:r>
              <a:rPr lang="en-US" dirty="0"/>
              <a:t> </a:t>
            </a:r>
            <a:r>
              <a:rPr lang="en-US" dirty="0" err="1"/>
              <a:t>전략에서</a:t>
            </a:r>
            <a:r>
              <a:rPr lang="en-US" dirty="0"/>
              <a:t> </a:t>
            </a:r>
            <a:r>
              <a:rPr lang="en-US" dirty="0" err="1"/>
              <a:t>실제로</a:t>
            </a:r>
            <a:r>
              <a:rPr lang="en-US" dirty="0"/>
              <a:t> </a:t>
            </a:r>
            <a:r>
              <a:rPr lang="en-US" dirty="0" err="1"/>
              <a:t>확인할</a:t>
            </a:r>
            <a:r>
              <a:rPr lang="en-US" dirty="0"/>
              <a:t> </a:t>
            </a:r>
            <a:r>
              <a:rPr lang="en-US" dirty="0" err="1"/>
              <a:t>수</a:t>
            </a:r>
            <a:r>
              <a:rPr lang="en-US" dirty="0"/>
              <a:t> </a:t>
            </a:r>
            <a:r>
              <a:rPr lang="en-US" dirty="0" err="1"/>
              <a:t>있습니다</a:t>
            </a:r>
            <a:r>
              <a:rPr lang="en-US" dirty="0"/>
              <a:t>. </a:t>
            </a:r>
            <a:r>
              <a:rPr lang="en-US" dirty="0" err="1"/>
              <a:t>우리가</a:t>
            </a:r>
            <a:r>
              <a:rPr lang="en-US" dirty="0"/>
              <a:t> </a:t>
            </a:r>
            <a:r>
              <a:rPr lang="en-US" dirty="0" err="1"/>
              <a:t>구축하게</a:t>
            </a:r>
            <a:r>
              <a:rPr lang="en-US" dirty="0"/>
              <a:t> </a:t>
            </a:r>
            <a:r>
              <a:rPr lang="en-US" dirty="0" err="1"/>
              <a:t>될</a:t>
            </a:r>
            <a:r>
              <a:rPr lang="en-US" dirty="0"/>
              <a:t> </a:t>
            </a:r>
            <a:r>
              <a:rPr lang="en-US" dirty="0" err="1"/>
              <a:t>인공</a:t>
            </a:r>
            <a:r>
              <a:rPr lang="en-US" dirty="0"/>
              <a:t> </a:t>
            </a:r>
            <a:r>
              <a:rPr lang="en-US" dirty="0" err="1"/>
              <a:t>지능에는</a:t>
            </a:r>
            <a:r>
              <a:rPr lang="en-US" dirty="0"/>
              <a:t> '</a:t>
            </a:r>
            <a:r>
              <a:rPr lang="en-US" dirty="0" err="1"/>
              <a:t>자아'나</a:t>
            </a:r>
            <a:r>
              <a:rPr lang="en-US" dirty="0"/>
              <a:t> '</a:t>
            </a:r>
            <a:r>
              <a:rPr lang="en-US" dirty="0" err="1"/>
              <a:t>실패에</a:t>
            </a:r>
            <a:r>
              <a:rPr lang="en-US" dirty="0"/>
              <a:t> </a:t>
            </a:r>
            <a:r>
              <a:rPr lang="en-US" dirty="0" err="1"/>
              <a:t>대한</a:t>
            </a:r>
            <a:r>
              <a:rPr lang="en-US" dirty="0"/>
              <a:t> </a:t>
            </a:r>
            <a:r>
              <a:rPr lang="en-US" dirty="0" err="1"/>
              <a:t>두려움</a:t>
            </a:r>
            <a:r>
              <a:rPr lang="en-US" dirty="0"/>
              <a:t>' </a:t>
            </a:r>
            <a:r>
              <a:rPr lang="en-US" dirty="0" err="1"/>
              <a:t>따위가</a:t>
            </a:r>
            <a:r>
              <a:rPr lang="en-US" dirty="0"/>
              <a:t> </a:t>
            </a:r>
            <a:r>
              <a:rPr lang="en-US" dirty="0" err="1"/>
              <a:t>없으며</a:t>
            </a:r>
            <a:r>
              <a:rPr lang="en-US" dirty="0"/>
              <a:t>, </a:t>
            </a:r>
            <a:r>
              <a:rPr lang="en-US" dirty="0" err="1"/>
              <a:t>이는</a:t>
            </a:r>
            <a:r>
              <a:rPr lang="en-US" dirty="0"/>
              <a:t> </a:t>
            </a:r>
            <a:r>
              <a:rPr lang="en-US" dirty="0" err="1"/>
              <a:t>인공</a:t>
            </a:r>
            <a:r>
              <a:rPr lang="en-US" dirty="0"/>
              <a:t> </a:t>
            </a:r>
            <a:r>
              <a:rPr lang="en-US" dirty="0" err="1"/>
              <a:t>지능이</a:t>
            </a:r>
            <a:r>
              <a:rPr lang="en-US" dirty="0"/>
              <a:t> </a:t>
            </a:r>
            <a:r>
              <a:rPr lang="en-US" dirty="0" err="1"/>
              <a:t>효과적인</a:t>
            </a:r>
            <a:r>
              <a:rPr lang="en-US" dirty="0"/>
              <a:t> </a:t>
            </a:r>
            <a:r>
              <a:rPr lang="en-US" dirty="0" err="1"/>
              <a:t>학습</a:t>
            </a:r>
            <a:r>
              <a:rPr lang="en-US" dirty="0"/>
              <a:t> </a:t>
            </a:r>
            <a:r>
              <a:rPr lang="en-US" dirty="0" err="1"/>
              <a:t>주체인</a:t>
            </a:r>
            <a:r>
              <a:rPr lang="en-US" dirty="0"/>
              <a:t> </a:t>
            </a:r>
            <a:r>
              <a:rPr lang="en-US" dirty="0" err="1"/>
              <a:t>이유입니다</a:t>
            </a:r>
            <a:r>
              <a:rPr lang="en-US" dirty="0"/>
              <a:t>.</a:t>
            </a:r>
            <a:endParaRPr dirty="0"/>
          </a:p>
          <a:p>
            <a:pPr marL="0" lvl="0" indent="0" algn="l" rtl="0">
              <a:spcBef>
                <a:spcPts val="330"/>
              </a:spcBef>
              <a:spcAft>
                <a:spcPts val="0"/>
              </a:spcAft>
              <a:buNone/>
            </a:pPr>
            <a:endParaRPr dirty="0"/>
          </a:p>
          <a:p>
            <a:pPr marL="0" lvl="0" indent="0" algn="l" rtl="0">
              <a:spcBef>
                <a:spcPts val="330"/>
              </a:spcBef>
              <a:spcAft>
                <a:spcPts val="0"/>
              </a:spcAft>
              <a:buNone/>
            </a:pPr>
            <a:r>
              <a:rPr lang="en-US" dirty="0" err="1"/>
              <a:t>다행인</a:t>
            </a:r>
            <a:r>
              <a:rPr lang="en-US" dirty="0"/>
              <a:t> </a:t>
            </a:r>
            <a:r>
              <a:rPr lang="en-US" dirty="0" err="1"/>
              <a:t>점은</a:t>
            </a:r>
            <a:r>
              <a:rPr lang="en-US" dirty="0"/>
              <a:t> </a:t>
            </a:r>
            <a:r>
              <a:rPr lang="en-US" dirty="0" err="1"/>
              <a:t>이와</a:t>
            </a:r>
            <a:r>
              <a:rPr lang="en-US" dirty="0"/>
              <a:t> </a:t>
            </a:r>
            <a:r>
              <a:rPr lang="en-US" dirty="0" err="1"/>
              <a:t>동시에</a:t>
            </a:r>
            <a:r>
              <a:rPr lang="en-US" dirty="0"/>
              <a:t> </a:t>
            </a:r>
            <a:r>
              <a:rPr lang="en-US" dirty="0" err="1"/>
              <a:t>인간이</a:t>
            </a:r>
            <a:r>
              <a:rPr lang="en-US" dirty="0"/>
              <a:t> </a:t>
            </a:r>
            <a:r>
              <a:rPr lang="en-US" dirty="0" err="1"/>
              <a:t>여전히</a:t>
            </a:r>
            <a:r>
              <a:rPr lang="en-US" dirty="0"/>
              <a:t> </a:t>
            </a:r>
            <a:r>
              <a:rPr lang="en-US" dirty="0" err="1"/>
              <a:t>AI를</a:t>
            </a:r>
            <a:r>
              <a:rPr lang="en-US" dirty="0"/>
              <a:t> </a:t>
            </a:r>
            <a:r>
              <a:rPr lang="en-US" dirty="0" err="1"/>
              <a:t>능가할</a:t>
            </a:r>
            <a:r>
              <a:rPr lang="en-US" dirty="0"/>
              <a:t> </a:t>
            </a:r>
            <a:r>
              <a:rPr lang="en-US" dirty="0" err="1"/>
              <a:t>수</a:t>
            </a:r>
            <a:r>
              <a:rPr lang="en-US" dirty="0"/>
              <a:t> </a:t>
            </a:r>
            <a:r>
              <a:rPr lang="en-US" dirty="0" err="1"/>
              <a:t>있는</a:t>
            </a:r>
            <a:r>
              <a:rPr lang="en-US" dirty="0"/>
              <a:t> </a:t>
            </a:r>
            <a:r>
              <a:rPr lang="en-US" dirty="0" err="1"/>
              <a:t>다수의</a:t>
            </a:r>
            <a:r>
              <a:rPr lang="en-US" dirty="0"/>
              <a:t> </a:t>
            </a:r>
            <a:r>
              <a:rPr lang="en-US" dirty="0" err="1"/>
              <a:t>학습</a:t>
            </a:r>
            <a:r>
              <a:rPr lang="en-US" dirty="0"/>
              <a:t> </a:t>
            </a:r>
            <a:r>
              <a:rPr lang="en-US" dirty="0" err="1"/>
              <a:t>영역이</a:t>
            </a:r>
            <a:r>
              <a:rPr lang="en-US" dirty="0"/>
              <a:t> </a:t>
            </a:r>
            <a:r>
              <a:rPr lang="en-US" dirty="0" err="1"/>
              <a:t>존재한다는</a:t>
            </a:r>
            <a:r>
              <a:rPr lang="en-US" dirty="0"/>
              <a:t> </a:t>
            </a:r>
            <a:r>
              <a:rPr lang="en-US" dirty="0" err="1"/>
              <a:t>것입니다</a:t>
            </a:r>
            <a:r>
              <a:rPr lang="en-US" dirty="0"/>
              <a:t>. </a:t>
            </a:r>
            <a:r>
              <a:rPr lang="en-US" dirty="0" err="1"/>
              <a:t>인간의</a:t>
            </a:r>
            <a:r>
              <a:rPr lang="en-US" dirty="0"/>
              <a:t> </a:t>
            </a:r>
            <a:r>
              <a:rPr lang="en-US" dirty="0" err="1"/>
              <a:t>학습</a:t>
            </a:r>
            <a:r>
              <a:rPr lang="en-US" dirty="0"/>
              <a:t> </a:t>
            </a:r>
            <a:r>
              <a:rPr lang="en-US" dirty="0" err="1"/>
              <a:t>능력을</a:t>
            </a:r>
            <a:r>
              <a:rPr lang="en-US" dirty="0"/>
              <a:t> </a:t>
            </a:r>
            <a:r>
              <a:rPr lang="en-US" dirty="0" err="1"/>
              <a:t>수학적</a:t>
            </a:r>
            <a:r>
              <a:rPr lang="en-US" dirty="0"/>
              <a:t> </a:t>
            </a:r>
            <a:r>
              <a:rPr lang="en-US" dirty="0" err="1"/>
              <a:t>방식으로</a:t>
            </a:r>
            <a:r>
              <a:rPr lang="en-US" dirty="0"/>
              <a:t> </a:t>
            </a:r>
            <a:r>
              <a:rPr lang="en-US" dirty="0" err="1"/>
              <a:t>포착하는</a:t>
            </a:r>
            <a:r>
              <a:rPr lang="en-US" dirty="0"/>
              <a:t> </a:t>
            </a:r>
            <a:r>
              <a:rPr lang="en-US" dirty="0" err="1"/>
              <a:t>이들이</a:t>
            </a:r>
            <a:r>
              <a:rPr lang="en-US" dirty="0"/>
              <a:t> </a:t>
            </a:r>
            <a:r>
              <a:rPr lang="en-US" dirty="0" err="1"/>
              <a:t>인공</a:t>
            </a:r>
            <a:r>
              <a:rPr lang="en-US" dirty="0"/>
              <a:t> </a:t>
            </a:r>
            <a:r>
              <a:rPr lang="en-US" dirty="0" err="1"/>
              <a:t>지능</a:t>
            </a:r>
            <a:r>
              <a:rPr lang="en-US" dirty="0"/>
              <a:t> </a:t>
            </a:r>
            <a:r>
              <a:rPr lang="en-US" dirty="0" err="1"/>
              <a:t>분야에서</a:t>
            </a:r>
            <a:r>
              <a:rPr lang="en-US" dirty="0"/>
              <a:t> </a:t>
            </a:r>
            <a:r>
              <a:rPr lang="en-US" dirty="0" err="1"/>
              <a:t>가장</a:t>
            </a:r>
            <a:r>
              <a:rPr lang="en-US" dirty="0"/>
              <a:t> </a:t>
            </a:r>
            <a:r>
              <a:rPr lang="en-US" dirty="0" err="1"/>
              <a:t>획기적인</a:t>
            </a:r>
            <a:r>
              <a:rPr lang="en-US" dirty="0"/>
              <a:t> </a:t>
            </a:r>
            <a:r>
              <a:rPr lang="en-US" dirty="0" err="1"/>
              <a:t>발견을</a:t>
            </a:r>
            <a:r>
              <a:rPr lang="en-US" dirty="0"/>
              <a:t> </a:t>
            </a:r>
            <a:r>
              <a:rPr lang="en-US" dirty="0" err="1"/>
              <a:t>해내고</a:t>
            </a:r>
            <a:r>
              <a:rPr lang="en-US" dirty="0"/>
              <a:t> </a:t>
            </a:r>
            <a:r>
              <a:rPr lang="en-US" dirty="0" err="1"/>
              <a:t>있습니다</a:t>
            </a:r>
            <a:r>
              <a:rPr lang="en-US" dirty="0"/>
              <a:t>. </a:t>
            </a:r>
            <a:r>
              <a:rPr lang="en-US" dirty="0" err="1"/>
              <a:t>로봇과</a:t>
            </a:r>
            <a:r>
              <a:rPr lang="en-US" dirty="0"/>
              <a:t> </a:t>
            </a:r>
            <a:r>
              <a:rPr lang="en-US" dirty="0" err="1"/>
              <a:t>협력함으로써</a:t>
            </a:r>
            <a:r>
              <a:rPr lang="en-US" dirty="0"/>
              <a:t> </a:t>
            </a:r>
            <a:r>
              <a:rPr lang="en-US" dirty="0" err="1"/>
              <a:t>인간은</a:t>
            </a:r>
            <a:r>
              <a:rPr lang="en-US" dirty="0"/>
              <a:t> </a:t>
            </a:r>
            <a:r>
              <a:rPr lang="en-US" dirty="0" err="1"/>
              <a:t>인간</a:t>
            </a:r>
            <a:r>
              <a:rPr lang="en-US" dirty="0"/>
              <a:t> </a:t>
            </a:r>
            <a:r>
              <a:rPr lang="en-US" dirty="0" err="1"/>
              <a:t>자신에</a:t>
            </a:r>
            <a:r>
              <a:rPr lang="en-US" dirty="0"/>
              <a:t> </a:t>
            </a:r>
            <a:r>
              <a:rPr lang="en-US" dirty="0" err="1"/>
              <a:t>대해서도</a:t>
            </a:r>
            <a:r>
              <a:rPr lang="en-US" dirty="0"/>
              <a:t> </a:t>
            </a:r>
            <a:r>
              <a:rPr lang="en-US" dirty="0" err="1"/>
              <a:t>많은</a:t>
            </a:r>
            <a:r>
              <a:rPr lang="en-US" dirty="0"/>
              <a:t> </a:t>
            </a:r>
            <a:r>
              <a:rPr lang="en-US" dirty="0" err="1"/>
              <a:t>부분을</a:t>
            </a:r>
            <a:r>
              <a:rPr lang="en-US" dirty="0"/>
              <a:t> </a:t>
            </a:r>
            <a:r>
              <a:rPr lang="en-US" dirty="0" err="1"/>
              <a:t>배울</a:t>
            </a:r>
            <a:r>
              <a:rPr lang="en-US" dirty="0"/>
              <a:t> </a:t>
            </a:r>
            <a:r>
              <a:rPr lang="en-US" dirty="0" err="1"/>
              <a:t>수</a:t>
            </a:r>
            <a:r>
              <a:rPr lang="en-US" dirty="0"/>
              <a:t> </a:t>
            </a:r>
            <a:r>
              <a:rPr lang="en-US" dirty="0" err="1"/>
              <a:t>있습니다</a:t>
            </a:r>
            <a:r>
              <a:rPr lang="en-US" dirty="0"/>
              <a:t>.</a:t>
            </a:r>
            <a:endParaRPr dirty="0"/>
          </a:p>
          <a:p>
            <a:pPr marL="0" lvl="0" indent="0" algn="l" rtl="0">
              <a:spcBef>
                <a:spcPts val="330"/>
              </a:spcBef>
              <a:spcAft>
                <a:spcPts val="0"/>
              </a:spcAft>
              <a:buNone/>
            </a:pPr>
            <a:endParaRPr dirty="0"/>
          </a:p>
        </p:txBody>
      </p:sp>
      <p:sp>
        <p:nvSpPr>
          <p:cNvPr id="1013" name="Google Shape;1013;p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4" name="Google Shape;1024;p9: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en-US" sz="1100" b="0" i="0" u="none" strike="noStrike">
                <a:solidFill>
                  <a:schemeClr val="dk1"/>
                </a:solidFill>
                <a:latin typeface="Trebuchet MS"/>
                <a:ea typeface="Trebuchet MS"/>
                <a:cs typeface="Trebuchet MS"/>
                <a:sym typeface="Trebuchet MS"/>
              </a:rPr>
              <a:t>여러분과 함께 하게 되어 기쁩니다. 시작하겠습니다.</a:t>
            </a:r>
            <a:endParaRPr/>
          </a:p>
          <a:p>
            <a:pPr marL="0" lvl="0" indent="0" algn="l" rtl="0">
              <a:spcBef>
                <a:spcPts val="330"/>
              </a:spcBef>
              <a:spcAft>
                <a:spcPts val="0"/>
              </a:spcAft>
              <a:buNone/>
            </a:pPr>
            <a:endParaRPr/>
          </a:p>
        </p:txBody>
      </p:sp>
      <p:sp>
        <p:nvSpPr>
          <p:cNvPr id="1025" name="Google Shape;1025;p9: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1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1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딥러닝은 인공 지능이라 불리는 광범위한 분야의 일부입니다. 전 분야를 다루지는 않겠지만 그래도 우선 그 역사에 대해 좀 이야기해 보겠습니다.</a:t>
            </a:r>
            <a:endParaRPr/>
          </a:p>
        </p:txBody>
      </p:sp>
      <p:sp>
        <p:nvSpPr>
          <p:cNvPr id="1031" name="Google Shape;1031;p1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11: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1100"/>
              <a:buFont typeface="Trebuchet MS"/>
              <a:buNone/>
            </a:pPr>
            <a:r>
              <a:rPr lang="en-US" sz="1100" b="0" i="0" u="none" strike="noStrike">
                <a:solidFill>
                  <a:schemeClr val="dk1"/>
                </a:solidFill>
                <a:latin typeface="Trebuchet MS"/>
                <a:ea typeface="Trebuchet MS"/>
                <a:cs typeface="Trebuchet MS"/>
                <a:sym typeface="Trebuchet MS"/>
              </a:rPr>
              <a:t>인간은 컴퓨터가 발명된 이후로 작업을 수행하도록 가르치고 있습니다. 어떻게 보면 해당 수준에서 뭔가를 하거나 인간의 능력 이상을 수행하는 것이 컴퓨터의 목적입니다.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컴퓨터가 처음 개발되었을 당시에는 컴퓨터가 몇 십 년 안에 인간 수준의 지능을 달성할 거라고 믿는 이들이 많았습니다.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하지만 결과적으로는 당시의 컴퓨터가 일반화된 인간 지능에 도달하기에는 무리가 있었습니다(하지만 오늘날에는 인간 지능과 매우 흡사한 시스템이 보이기 시작). </a:t>
            </a:r>
            <a:endParaRPr/>
          </a:p>
          <a:p>
            <a:pPr marL="0" lvl="0" indent="0" algn="l" rtl="0">
              <a:spcBef>
                <a:spcPts val="330"/>
              </a:spcBef>
              <a:spcAft>
                <a:spcPts val="0"/>
              </a:spcAft>
              <a:buNone/>
            </a:pPr>
            <a:endParaRPr/>
          </a:p>
        </p:txBody>
      </p:sp>
      <p:sp>
        <p:nvSpPr>
          <p:cNvPr id="1037" name="Google Shape;1037;p11: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12: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컴퓨터가 발명되고 얼마 지나지 않아 사람들은 인간의 뇌 구조와 기능에서 착안된 인공 뉴럴 네트워크를 실험하기 시작했습니다.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이러한 네트워크를 사용하여 수기 숫자(MNIST와 같은)를 읽거나 Backgammon 게임을 플레이하는 등의 작업을 수행함에 있어서는 어느 정도의 성공을 거두었지만 이것이 성공으로 가는 주된 방향이 될 것처럼 보이지는 않았습니다. 주된 요인은 당시의 연산 리소스였습니다. 핸즈온 랩에서 확인할 수 있겠지만 이러한 네트워크는 트레이닝하는 데 시간이 소요됩니다. 40년 전에는 트레이닝하는 데 얼마의 시간이 걸렸을지 상상해 보십시오!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이런 초기의 뉴럴 네트워크는 현대식 CPU의 근간이 되는 폰 노이만 아키텍처에 의해 성능을 추월당했습니다.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u="sng">
                <a:solidFill>
                  <a:schemeClr val="hlink"/>
                </a:solidFill>
                <a:hlinkClick r:id="rId3"/>
              </a:rPr>
              <a:t>https://www.cs.cornell.edu/boom/2001sp/Tsinteris/gammon.htm</a:t>
            </a:r>
            <a:endParaRPr/>
          </a:p>
          <a:p>
            <a:pPr marL="0" lvl="0" indent="0" algn="l" rtl="0">
              <a:spcBef>
                <a:spcPts val="330"/>
              </a:spcBef>
              <a:spcAft>
                <a:spcPts val="0"/>
              </a:spcAft>
              <a:buNone/>
            </a:pPr>
            <a:r>
              <a:rPr lang="en-US" u="sng">
                <a:solidFill>
                  <a:schemeClr val="hlink"/>
                </a:solidFill>
                <a:hlinkClick r:id="rId4"/>
              </a:rPr>
              <a:t>https://cs.stanford.edu/people/eroberts/courses/soco/projects/neural-networks/History/history1.html</a:t>
            </a: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u="sng">
                <a:solidFill>
                  <a:schemeClr val="hlink"/>
                </a:solidFill>
                <a:hlinkClick r:id="rId5"/>
              </a:rPr>
              <a:t>https://www.computerscience.gcse.guru/theory/von-neumann-architecture</a:t>
            </a:r>
            <a:endParaRPr/>
          </a:p>
        </p:txBody>
      </p:sp>
      <p:sp>
        <p:nvSpPr>
          <p:cNvPr id="1056" name="Google Shape;1056;p12: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1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13: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대신, 컴퓨터의 지능은 전문가 시스템의 구축을 통해 달성되었습니다.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u="sng">
                <a:solidFill>
                  <a:schemeClr val="hlink"/>
                </a:solidFill>
                <a:hlinkClick r:id="rId3"/>
              </a:rPr>
              <a:t>https://hbr.org/1988/03/putting-expert-systems-to-work</a:t>
            </a: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이는 수백에서 수천 명의 엔지니어가 구축에 투입된 매우 복잡한 시스템이었으며, 여기서 컴퓨터는 다수의 규칙으로 이루어진 까다로운 프로그래밍을 통해 작업을 완료하도록 학습되었습니다.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이러한 시스템은 주제별 전문가(인간)를 모방하도록 되어 있었으며, 여기서 이름이 유래했습니다.</a:t>
            </a:r>
            <a:endParaRPr/>
          </a:p>
          <a:p>
            <a:pPr marL="0" lvl="0" indent="0" algn="l" rtl="0">
              <a:spcBef>
                <a:spcPts val="330"/>
              </a:spcBef>
              <a:spcAft>
                <a:spcPts val="0"/>
              </a:spcAft>
              <a:buNone/>
            </a:pPr>
            <a:r>
              <a:rPr lang="en-US" u="sng">
                <a:solidFill>
                  <a:schemeClr val="hlink"/>
                </a:solidFill>
                <a:hlinkClick r:id="rId4"/>
              </a:rPr>
              <a:t>https://www.britannica.com/technology/expert-system</a:t>
            </a: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사용자가 정의한 한도에 따라 거래를 진행했던 주식 거래 로봇이나 증상 목록에 따라 의료 진단을 제공하는 머신 등을 예로 들 수 있습니다.</a:t>
            </a:r>
            <a:endParaRPr/>
          </a:p>
          <a:p>
            <a:pPr marL="0" lvl="0" indent="0" algn="l" rtl="0">
              <a:spcBef>
                <a:spcPts val="330"/>
              </a:spcBef>
              <a:spcAft>
                <a:spcPts val="0"/>
              </a:spcAft>
              <a:buNone/>
            </a:pPr>
            <a:endParaRPr/>
          </a:p>
          <a:p>
            <a:pPr marL="0" lvl="0" indent="0" algn="l" rtl="0">
              <a:spcBef>
                <a:spcPts val="330"/>
              </a:spcBef>
              <a:spcAft>
                <a:spcPts val="0"/>
              </a:spcAft>
              <a:buNone/>
            </a:pPr>
            <a:endParaRPr/>
          </a:p>
        </p:txBody>
      </p:sp>
      <p:sp>
        <p:nvSpPr>
          <p:cNvPr id="1072" name="Google Shape;1072;p13: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0" name="Google Shape;1090;p14: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하지만 이러한 시스템에는 한계가 있었습니다. 가장 중요한 점은 이러한 시스템의 규칙을 인간이 이해하고 정의하고 프로그래밍해야 한다는 것이었습니다. 컴퓨터는 인간 엔지니어가 내용을 이해하고 코드로 바로 변환할 수 있는 능력 이상을 넘어설 수 없었습니다. </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제대로 정의된 몇몇 작업(예: 지역 및 분야에 따라 고객을 영업 담당자에게 안내하는 시스템 구축)의 경우에는 별 문제가 없었습니다. 하지만 인간에게는 단순한 일부 작업의 경우에는 컴퓨터가 따를 수 있는 규칙을 구성하기가 매우 어려웠습니다.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한 예로, 이게 무엇의 사진(고양이, 자동차, 바다)인지에 대한 답변을 머릿속으로 생각해 보십시오.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대부분의 인간에게는 꽤나 단순한 작업입니다. 하지만 컴퓨터는 고사하고 갓 태어난 아기에게 방금 한 행동을 어떻게 가르치시겠습니까?</a:t>
            </a:r>
            <a:endParaRPr/>
          </a:p>
          <a:p>
            <a:pPr marL="0" lvl="0" indent="0" algn="l" rtl="0">
              <a:spcBef>
                <a:spcPts val="330"/>
              </a:spcBef>
              <a:spcAft>
                <a:spcPts val="0"/>
              </a:spcAft>
              <a:buNone/>
            </a:pPr>
            <a:endParaRPr/>
          </a:p>
        </p:txBody>
      </p:sp>
      <p:sp>
        <p:nvSpPr>
          <p:cNvPr id="1091" name="Google Shape;1091;p14: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p15: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어린이는 방대한 양의 데이터에 노출시킨 후 정답을 제공하여 학습을 도우면 됩니다. 매우 일반적인 학습 기법인 '시행착오'에서 학생은 정답에 대한 예측을 수행하며, 틀린 경우 접근 방식을 조정합니다. 딥러닝은 이와 매우 흡사합니다. </a:t>
            </a:r>
            <a:endParaRPr/>
          </a:p>
        </p:txBody>
      </p:sp>
      <p:sp>
        <p:nvSpPr>
          <p:cNvPr id="1101" name="Google Shape;1101;p15: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2:notes"/>
          <p:cNvSpPr txBox="1">
            <a:spLocks noGrp="1"/>
          </p:cNvSpPr>
          <p:nvPr>
            <p:ph type="body" idx="1"/>
          </p:nvPr>
        </p:nvSpPr>
        <p:spPr>
          <a:xfrm>
            <a:off x="679768" y="4715153"/>
            <a:ext cx="5438140" cy="4466987"/>
          </a:xfrm>
          <a:prstGeom prst="rect">
            <a:avLst/>
          </a:prstGeom>
        </p:spPr>
        <p:txBody>
          <a:bodyPr spcFirstLastPara="1" wrap="square" lIns="93175" tIns="46575" rIns="93175" bIns="46575" anchor="t" anchorCtr="0">
            <a:normAutofit/>
          </a:bodyPr>
          <a:lstStyle/>
          <a:p>
            <a:pPr marL="0" lvl="0" indent="0" algn="l" rtl="0">
              <a:spcBef>
                <a:spcPts val="330"/>
              </a:spcBef>
              <a:spcAft>
                <a:spcPts val="0"/>
              </a:spcAft>
              <a:buNone/>
            </a:pPr>
            <a:endParaRPr/>
          </a:p>
        </p:txBody>
      </p:sp>
      <p:sp>
        <p:nvSpPr>
          <p:cNvPr id="936" name="Google Shape;936;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16: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lt1"/>
                </a:solidFill>
                <a:latin typeface="Trebuchet MS"/>
                <a:ea typeface="Trebuchet MS"/>
                <a:cs typeface="Trebuchet MS"/>
                <a:sym typeface="Trebuchet MS"/>
              </a:rPr>
              <a:t>따라서 90년대부터 2000년대 초반까지는 강력한 AI가 많은 이들에게 꿈 같은 이야기로 느껴지는 기간이 있었습니다.</a:t>
            </a:r>
            <a:endParaRPr/>
          </a:p>
          <a:p>
            <a:pPr marL="0" lvl="0" indent="0" algn="l" rtl="0">
              <a:spcBef>
                <a:spcPts val="330"/>
              </a:spcBef>
              <a:spcAft>
                <a:spcPts val="0"/>
              </a:spcAft>
              <a:buNone/>
            </a:pPr>
            <a:endParaRPr sz="1100" b="0" i="0" u="none" strike="noStrike">
              <a:solidFill>
                <a:schemeClr val="lt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lt1"/>
                </a:solidFill>
                <a:latin typeface="Trebuchet MS"/>
                <a:ea typeface="Trebuchet MS"/>
                <a:cs typeface="Trebuchet MS"/>
                <a:sym typeface="Trebuchet MS"/>
              </a:rPr>
              <a:t>뉴럴 네트워크는 몇몇 작업에 사용되고 있었지만 환상적인 결과를 달성하지는 못했습니다.</a:t>
            </a:r>
            <a:endParaRPr/>
          </a:p>
          <a:p>
            <a:pPr marL="0" lvl="0" indent="0" algn="l" rtl="0">
              <a:spcBef>
                <a:spcPts val="330"/>
              </a:spcBef>
              <a:spcAft>
                <a:spcPts val="0"/>
              </a:spcAft>
              <a:buNone/>
            </a:pPr>
            <a:endParaRPr sz="1100" b="0" i="0" u="none" strike="noStrike">
              <a:solidFill>
                <a:schemeClr val="lt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lt1"/>
                </a:solidFill>
                <a:latin typeface="Trebuchet MS"/>
                <a:ea typeface="Trebuchet MS"/>
                <a:cs typeface="Trebuchet MS"/>
                <a:sym typeface="Trebuchet MS"/>
              </a:rPr>
              <a:t>두 가지의 주요 요소가 결합되면서 현재 우리가 알고 있는 딥러닝의 시대가 도래했습니다.</a:t>
            </a:r>
            <a:endParaRPr/>
          </a:p>
        </p:txBody>
      </p:sp>
      <p:sp>
        <p:nvSpPr>
          <p:cNvPr id="1109" name="Google Shape;1109;p16: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p17: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첫 번째는 데이터입니다. 뉴럴 네트워크가 작업을 이해하는 법을 학습하기 위해서는 다양하고 방대한 데이터에 노출되어야 합니다. 뉴럴 네트워크가 고양이가 무엇인지를 이해하기 위해서는 수많은 고양이 사진과 고양이가 아닌 것들의 수많은 사진에 노출되어야 합니다.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인터넷 시대는 네트워크가 학습할 수 있는 엄청난 양의 데이터를 공급해 주었습니다.</a:t>
            </a:r>
            <a:endParaRPr/>
          </a:p>
        </p:txBody>
      </p:sp>
      <p:sp>
        <p:nvSpPr>
          <p:cNvPr id="1115" name="Google Shape;1115;p17: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1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현대의 딥러닝이 시작될 수 있었던 또 다른 주된 요인은 처리 성능이었습니다. </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인공 두뇌를 효과적으로 트레이닝하려 한다면 잠시 인간의 뇌에 대해 생각해 보도록 합시다. 인간은 1초 동안 몇 기가바이트의 정보를 관찰할까요? 삶의 '프레임 레이트'는 어떻게 될까요? 육안의 해상도는 몇일까요?</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https://www.discovery.com/science/mexapixels-in-human-eye#:~:text=According%20to%20scientist%20and%20photographer,what%20does%20this%20mean%2C%20really%3F</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오늘날의 AI는 경이롭지만 인간이 1초 안에 처리하는 데이터의 양은 AI보다 훨씬 많습니다. 컴퓨터가 인간을 따라잡을 수 있는 한 방법은 더 높은 컴퓨팅 성능을 갖추는 것입니다.</a:t>
            </a:r>
            <a:endParaRPr/>
          </a:p>
        </p:txBody>
      </p:sp>
      <p:sp>
        <p:nvSpPr>
          <p:cNvPr id="1123" name="Google Shape;1123;p1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1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19: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fontScale="92500"/>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왼쪽: 구슬의 컴퓨터 렌더링: </a:t>
            </a:r>
            <a:r>
              <a:rPr lang="en-US" u="sng">
                <a:solidFill>
                  <a:schemeClr val="hlink"/>
                </a:solidFill>
                <a:hlinkClick r:id="rId3"/>
              </a:rPr>
              <a:t>https://www.youtube.com/watch?v=H0_NZDSqR3Y&amp;t=31s</a:t>
            </a:r>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오른쪽: 뉴럴 네트워크의 추상화</a:t>
            </a:r>
            <a:endParaRPr/>
          </a:p>
          <a:p>
            <a:pPr marL="0" lvl="0" indent="0" algn="l" rtl="0">
              <a:spcBef>
                <a:spcPts val="305"/>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알고 보면 뉴럴 네트워크는 행렬 곱셈 머신입니다. 다수의 행렬 곱셈을 필요로 하는 다른 유형의 문제로는 어떤 것이 있을까요? 컴퓨터 그래픽스입니다! 컴퓨터 그래픽스에서는 물체가 어떤 것 이상의 착시를 부여하기 위해 함께 작용하는 다수의 미세한 삼각형으로 표현됩니다. 애니메이션, 시뮬레이션 및 게이밍의 경우에는 이러한 미세한 삼각형이 종종 변환 및 회전되어 행렬 곱셈을 요구합니다.</a:t>
            </a:r>
            <a:endParaRPr/>
          </a:p>
          <a:p>
            <a:pPr marL="0" lvl="0" indent="0" algn="l" rtl="0">
              <a:spcBef>
                <a:spcPts val="305"/>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뉴럴 네트워크와 그래픽 모두 동일한 기본적인 수학적 문제를 기반으로 구축되므로, 하나의 하드웨어를 다른 하나에 효과적으로 사용할 수 있다는 점은 의외가 아닙니다.</a:t>
            </a:r>
            <a:endParaRPr/>
          </a:p>
          <a:p>
            <a:pPr marL="0" lvl="0" indent="0" algn="l" rtl="0">
              <a:spcBef>
                <a:spcPts val="305"/>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이 트레이닝을 위해 특히 중요한 장치는 병렬 프로세서입니다. 뉴럴 네트워크를 트레이닝하는 데 필요한 수학이 특히 복잡하지는 않지만 이상적으로는 동시에 수백만, 수십억, 수조 회의 계산이 수행되어야 합니다.</a:t>
            </a:r>
            <a:endParaRPr/>
          </a:p>
          <a:p>
            <a:pPr marL="0" lvl="0" indent="0" algn="l" rtl="0">
              <a:spcBef>
                <a:spcPts val="305"/>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평균적인 CPU에는 병렬 처리가 가능하게 해주는 4개 또는 8개의 코어가 있을 수 있습니다.</a:t>
            </a:r>
            <a:endParaRPr/>
          </a:p>
          <a:p>
            <a:pPr marL="0" lvl="0" indent="0" algn="l" rtl="0">
              <a:spcBef>
                <a:spcPts val="305"/>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하지만 그래픽의 수학을 컴퓨팅하기 위한 목적으로 원래 만들어진 현대의 GPU는 엄청난 병렬 처리 성능을 지녔습니다.</a:t>
            </a:r>
            <a:endParaRPr/>
          </a:p>
          <a:p>
            <a:pPr marL="0" lvl="0" indent="0" algn="l" rtl="0">
              <a:spcBef>
                <a:spcPts val="305"/>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05"/>
              </a:spcBef>
              <a:spcAft>
                <a:spcPts val="0"/>
              </a:spcAft>
              <a:buNone/>
            </a:pPr>
            <a:r>
              <a:rPr lang="en-US" sz="1100" b="0" i="0" u="none" strike="noStrike">
                <a:solidFill>
                  <a:schemeClr val="dk1"/>
                </a:solidFill>
                <a:latin typeface="Trebuchet MS"/>
                <a:ea typeface="Trebuchet MS"/>
                <a:cs typeface="Trebuchet MS"/>
                <a:sym typeface="Trebuchet MS"/>
              </a:rPr>
              <a:t>오늘 이 과정에서 사용하게 될 GPU에는 x천 개의 코어가 있습니다. 이러한 프로세서는 딥러닝에 매우 적합하며, NVIDIA는 트레이닝 전용으로 설계된 GPU를 만들고 있습니다.</a:t>
            </a:r>
            <a:endParaRPr/>
          </a:p>
        </p:txBody>
      </p:sp>
      <p:sp>
        <p:nvSpPr>
          <p:cNvPr id="1131" name="Google Shape;1131;p19: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2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2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en-US" sz="1100" b="0" i="0" u="none" strike="noStrike">
                <a:solidFill>
                  <a:schemeClr val="dk1"/>
                </a:solidFill>
                <a:latin typeface="Trebuchet MS"/>
                <a:ea typeface="Trebuchet MS"/>
                <a:cs typeface="Trebuchet MS"/>
                <a:sym typeface="Trebuchet MS"/>
              </a:rPr>
              <a:t>그렇다면 딥러닝은 무엇이고 딥러닝이 특별한 이유는 무엇일까요?</a:t>
            </a:r>
            <a:endParaRPr/>
          </a:p>
          <a:p>
            <a:pPr marL="0" lvl="0" indent="0" algn="l" rtl="0">
              <a:spcBef>
                <a:spcPts val="330"/>
              </a:spcBef>
              <a:spcAft>
                <a:spcPts val="0"/>
              </a:spcAft>
              <a:buNone/>
            </a:pPr>
            <a:endParaRPr/>
          </a:p>
        </p:txBody>
      </p:sp>
      <p:sp>
        <p:nvSpPr>
          <p:cNvPr id="1161" name="Google Shape;1161;p2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2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p21: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en-US" sz="1100" b="0" i="0" u="none" strike="noStrike">
                <a:solidFill>
                  <a:schemeClr val="dk1"/>
                </a:solidFill>
                <a:latin typeface="Trebuchet MS"/>
                <a:ea typeface="Trebuchet MS"/>
                <a:cs typeface="Trebuchet MS"/>
                <a:sym typeface="Trebuchet MS"/>
              </a:rPr>
              <a:t>딥러닝의 경우에는 프로그래밍 패러다임이 완전히 뒤바뀝니다.</a:t>
            </a:r>
            <a:endParaRPr/>
          </a:p>
          <a:p>
            <a:pPr marL="0" lvl="0" indent="0" algn="l" rtl="0">
              <a:spcBef>
                <a:spcPts val="330"/>
              </a:spcBef>
              <a:spcAft>
                <a:spcPts val="0"/>
              </a:spcAft>
              <a:buNone/>
            </a:pPr>
            <a:endParaRPr/>
          </a:p>
        </p:txBody>
      </p:sp>
      <p:sp>
        <p:nvSpPr>
          <p:cNvPr id="1167" name="Google Shape;1167;p21: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042220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2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24: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marR="0" lvl="0" indent="0" algn="l" rtl="0">
              <a:lnSpc>
                <a:spcPct val="100000"/>
              </a:lnSpc>
              <a:spcBef>
                <a:spcPts val="0"/>
              </a:spcBef>
              <a:spcAft>
                <a:spcPts val="0"/>
              </a:spcAft>
              <a:buClr>
                <a:schemeClr val="dk1"/>
              </a:buClr>
              <a:buSzPts val="1100"/>
              <a:buFont typeface="Trebuchet MS"/>
              <a:buNone/>
            </a:pPr>
            <a:r>
              <a:rPr lang="en-US" sz="1100" b="0" i="0" u="none" strike="noStrike" dirty="0" err="1">
                <a:solidFill>
                  <a:schemeClr val="dk1"/>
                </a:solidFill>
                <a:latin typeface="Trebuchet MS"/>
                <a:ea typeface="Trebuchet MS"/>
                <a:cs typeface="Trebuchet MS"/>
                <a:sym typeface="Trebuchet MS"/>
              </a:rPr>
              <a:t>이는</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소프트웨어</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시스템을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구성할</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있는</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방법의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근본적인</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전환입니다</a:t>
            </a:r>
            <a:r>
              <a:rPr lang="en-US" sz="1100" b="0" i="0" u="none" strike="noStrike" dirty="0">
                <a:solidFill>
                  <a:schemeClr val="dk1"/>
                </a:solidFill>
                <a:latin typeface="Trebuchet MS"/>
                <a:ea typeface="Trebuchet MS"/>
                <a:cs typeface="Trebuchet MS"/>
                <a:sym typeface="Trebuchet MS"/>
              </a:rPr>
              <a:t>.</a:t>
            </a:r>
            <a:endParaRPr dirty="0"/>
          </a:p>
          <a:p>
            <a:pPr marL="0" lvl="0" indent="0" algn="l" rtl="0">
              <a:spcBef>
                <a:spcPts val="330"/>
              </a:spcBef>
              <a:spcAft>
                <a:spcPts val="0"/>
              </a:spcAft>
              <a:buNone/>
            </a:pPr>
            <a:endParaRPr dirty="0"/>
          </a:p>
        </p:txBody>
      </p:sp>
      <p:sp>
        <p:nvSpPr>
          <p:cNvPr id="1219" name="Google Shape;1219;p24: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2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p25: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딥러닝이 항상 옳은 선택인 것은 아닙니다. 결과를 생성하는 데 필요한 결정이 매우 명확한 경우에는 단순히 기존 방식으로 프로그래밍해야 할 가능성이 높습니다.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하지만 규칙이 미묘하거나 복잡한 경우 인간은 이를 프로그래밍하기는 커녕 설명하기조차 쉽지 않으며, 이러한 경우 딥러닝을 활용하면 좋습니다.</a:t>
            </a:r>
            <a:endParaRPr/>
          </a:p>
        </p:txBody>
      </p:sp>
      <p:sp>
        <p:nvSpPr>
          <p:cNvPr id="1225" name="Google Shape;1225;p25: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2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26: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딥러닝을 기존 머신 러닝으로부터 구분하는 한 가지는 사용되는 네트워크의 깊이와 복잡성입니다. 자연어 이해(번역, 텍스트 생성 등에 사용됨)와 같은 특히 복잡한 작업의 경우에는 네트워크에 수 조개의 매개변수가 존재할 수 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딥러닝의 '딥'은 작업을 완료하는 데 필요한 중요한 규칙을 학습하는 모델의 수많은 레이어를 의미합니다. 이를 대개 숨겨진 레이어(Hidden layer)라 부릅니다.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u="sng">
                <a:solidFill>
                  <a:schemeClr val="hlink"/>
                </a:solidFill>
                <a:hlinkClick r:id="rId3"/>
              </a:rPr>
              <a:t>https://arxiv.org/ftp/arxiv/papers/1901/1901.06032.pdf</a:t>
            </a:r>
            <a:endParaRPr sz="1100" b="0" i="0" u="none" strike="noStrike">
              <a:solidFill>
                <a:schemeClr val="dk1"/>
              </a:solidFill>
              <a:latin typeface="Trebuchet MS"/>
              <a:ea typeface="Trebuchet MS"/>
              <a:cs typeface="Trebuchet MS"/>
              <a:sym typeface="Trebuchet MS"/>
            </a:endParaRPr>
          </a:p>
        </p:txBody>
      </p:sp>
      <p:sp>
        <p:nvSpPr>
          <p:cNvPr id="1240" name="Google Shape;1240;p26: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3: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942" name="Google Shape;942;p3: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30</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076406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2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p27: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딥러닝이 주된 기술로 활용된 기간은 지난 10년 정도에 불과하지만 다수의 산업에 엄청난 영향을 미쳤습니다.</a:t>
            </a:r>
            <a:endParaRPr/>
          </a:p>
        </p:txBody>
      </p:sp>
      <p:sp>
        <p:nvSpPr>
          <p:cNvPr id="1259" name="Google Shape;1259;p27: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2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4" name="Google Shape;1264;p2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컴퓨터 비전 분야는 딥러닝 분야보다 한참 전에 존재했지만, 태그가 부여된 고화질 이미지가 계속해서 늘어난 덕분에 딥러닝이 큰 영향력을 미치고 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컴퓨터 비전의 목표는 머신이 인간처럼 이미지를 보고 인지하도록 가르치는 데 있습니다. 인간의 눈이 가진 복잡성과 이러한 이미지를 뇌가 처리하는 것까지 감안하면 이는 쉬운 작업이 아닙니다!</a:t>
            </a:r>
            <a:endParaRPr/>
          </a:p>
        </p:txBody>
      </p:sp>
      <p:sp>
        <p:nvSpPr>
          <p:cNvPr id="1265" name="Google Shape;1265;p2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2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29: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이 코스에서 함께 다루게 될 자연어 처리는 매우 정확한 실시간 언어 번역은 물론 음성 인식 및 가상 어시스턴트 등의 분야에서 엄청난 변화를 이룰 수 있도록 도와주었습니다.</a:t>
            </a:r>
            <a:endParaRPr/>
          </a:p>
        </p:txBody>
      </p:sp>
      <p:sp>
        <p:nvSpPr>
          <p:cNvPr id="1284" name="Google Shape;1284;p29: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3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p3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딥러닝 기반의 추천 시스템은 인터넷에 Facebook, 음악, YouTube 및 Netflix 등의 영상과 같은 콘텐츠 정제 피드는 물론 타깃팅된 온라인 광고 및 쇼핑 추천(Amazon)까지 공급합니다.</a:t>
            </a:r>
            <a:endParaRPr/>
          </a:p>
        </p:txBody>
      </p:sp>
      <p:sp>
        <p:nvSpPr>
          <p:cNvPr id="1303" name="Google Shape;1303;p3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31: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강화 학습 및 일반적인 GAN(Generative Adversarial Network) 은 인간의 전문적 능력에 필적함에 있어 놀라운 결과를 이루었으며, 세계에서 가장 까다롭고 복잡하다고 여겨지는 게임에서 세계 챔피언을 제압한 AI 알파고를 이러한 예로 들 수 있습니다. 현재 AI 봇은 스타크래프트와 도타와 같은 복잡한 비디오 게임에서도 세계적인 전문가들을 상대하고 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이러한 예는 더 있으며, 과정 후반부에서 몇몇 흥미로운 모델과 발전사항에 대해 얘기하도록 하겠습니다.</a:t>
            </a:r>
            <a:endParaRPr/>
          </a:p>
        </p:txBody>
      </p:sp>
      <p:sp>
        <p:nvSpPr>
          <p:cNvPr id="1322" name="Google Shape;1322;p31: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3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0" name="Google Shape;1340;p32: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sz="1100" b="0" i="0" u="none" strike="noStrike">
              <a:solidFill>
                <a:schemeClr val="dk1"/>
              </a:solidFill>
              <a:latin typeface="Trebuchet MS"/>
              <a:ea typeface="Trebuchet MS"/>
              <a:cs typeface="Trebuchet MS"/>
              <a:sym typeface="Trebuchet MS"/>
            </a:endParaRPr>
          </a:p>
        </p:txBody>
      </p:sp>
      <p:sp>
        <p:nvSpPr>
          <p:cNvPr id="1341" name="Google Shape;1341;p32: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p3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6" name="Google Shape;1346;p33: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이 과정은 딥러닝에 익숙해질 수 있도록 연습문제들을 구성하고 있습니다.</a:t>
            </a: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 과정에서 몇몇 다양한 모델은 물론 다양한 데이터 유형도 접하게 됩니다.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고작 하루 만에 여러분에게 모든 것을 알려드릴 수는 없지만 목표는 앞으로 자체 프로젝트를 추구하기 위한 기초를 마련할 수 있도록 시작을 돕는 것입니다.</a:t>
            </a:r>
            <a:endParaRPr/>
          </a:p>
        </p:txBody>
      </p:sp>
      <p:sp>
        <p:nvSpPr>
          <p:cNvPr id="1347" name="Google Shape;1347;p33: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4" name="Google Shape;1354;p34: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이 과정은 다음과 같이 구성됩니다.</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첫 번째 모델 트레이닝(컴퓨터 비전)</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좀 더 복잡한 모델 트레이닝</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모델 성능 및 정확도 개선을 위한 새로운 아키텍처 및 기술 소개</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트레이닝된 모델을 사용하여 새로운 예측 수행</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사전 트레이닝된 최첨단 모델을 사용하여 딥러닝 문제 해결</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모델의 학습을 다른 모델로 전이하여 까다로운 딥러닝 문제 해결</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새로운 유형의 데이터와 아키텍처에 노출될 수 있도록 언어 모델 트레이닝</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부록:</a:t>
            </a:r>
            <a:endParaRPr/>
          </a:p>
          <a:p>
            <a:pPr marL="457200" lvl="1"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웹에 있는 멋진 모델 체험</a:t>
            </a:r>
            <a:endParaRPr/>
          </a:p>
          <a:p>
            <a:pPr marL="457200" lvl="1"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 자체 프로젝트 처리를 위한 딥러닝 환경을 설정하는 방법 학습</a:t>
            </a:r>
            <a:endParaRPr/>
          </a:p>
        </p:txBody>
      </p:sp>
      <p:sp>
        <p:nvSpPr>
          <p:cNvPr id="1355" name="Google Shape;1355;p34: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p35: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이 과정에서는 매우 강력한 GPU를 포함하는 서버에 연결됩니다. </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딥러닝 트레이닝은 CPU에서 실행이 가능하지만 트레이닝의 연산 복잡성으로 인해 GPU에서 제공하는 거대한 병렬 처리를 이용하는 것이 매우 큰 도움이 됩니다. GPU 없이는 오랜 시간을 기다려야 하므로 하루 안에 이 과정을 마칠 수 없습니다.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 강력한 서버에는 JupyterLab이라는 소프트웨어 플랫폼을 통해 연결됩니다. JupyterLab은 무엇보다도 jupyter 노트북을 실행하는 플랫폼입니다. 이러한 노트북에서는 Python 코드를 실행하고 편집하여 연습의 목표를 달성할 수 있습니다.  </a:t>
            </a:r>
            <a:endParaRPr/>
          </a:p>
        </p:txBody>
      </p:sp>
      <p:sp>
        <p:nvSpPr>
          <p:cNvPr id="1380" name="Google Shape;1380;p35: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dirty="0"/>
          </a:p>
        </p:txBody>
      </p:sp>
      <p:sp>
        <p:nvSpPr>
          <p:cNvPr id="1013" name="Google Shape;1013;p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3537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3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36: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프레임워크와 관련해서는 딥러닝 공간에 몇 가지 주요 플랫폼이 있습니다.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가장 일반적으로 사용되는 세 가지는 Tensorflow + Keras(Google), Pytorch(Facebook) 및 MXNet(Apache)입니다.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세 가지 모두 훌륭한 선택이며, 딱히 하나를 꼽기는 어렵습니다.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 과정에서는 TensorFlow와 Keras를 사용할 예정이지만 딥러닝 여정을 이어가는 과정에서는 다른 플랫폼도 접해볼 것을 권장합니다.</a:t>
            </a:r>
            <a:endParaRPr/>
          </a:p>
        </p:txBody>
      </p:sp>
      <p:sp>
        <p:nvSpPr>
          <p:cNvPr id="1399" name="Google Shape;1399;p36: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3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p37: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sz="1100" b="0" i="0" u="none" strike="noStrike">
              <a:solidFill>
                <a:schemeClr val="dk1"/>
              </a:solidFill>
              <a:latin typeface="Trebuchet MS"/>
              <a:ea typeface="Trebuchet MS"/>
              <a:cs typeface="Trebuchet MS"/>
              <a:sym typeface="Trebuchet MS"/>
            </a:endParaRPr>
          </a:p>
        </p:txBody>
      </p:sp>
      <p:sp>
        <p:nvSpPr>
          <p:cNvPr id="1410" name="Google Shape;1410;p37: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p3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p3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딥러닝의 이론과 구체적인 내용으로 너무 깊게 들어가기에 앞서, 여러분이 즉시 뉴럴 네트워크를 트레이닝할 수 있게 하고자 합니다.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우선 수기 숫자를 이해하고 분류하도록 모델을 트레이닝할 것입니다.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필체를 인식하는 것은 AI의 역사에서 역사적으로 중요한 작업이며, 딥러닝에 특히 적합합니다.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여러분은 수기 숫자로 구성된 70,000개의 이미지를 포함하는 MNIST라는 데이터세트로 작업하게 됩니다.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이번 첫 연습에서 받아들여야 할 정보가 많다고 느낄 수도 있지만 인내심을 가지시기 바랍니다. 모든 것이 즉시 완벽하게 확실히 이해되지 않는 경우에도 걱정할 필요는 없습니다. 과정이 진행되는 동안 여러 차례에 걸쳐 트레이닝 단계를 거치며 연습을 통해 이해하게 될 것입니다.</a:t>
            </a:r>
            <a:endParaRPr/>
          </a:p>
          <a:p>
            <a:pPr marL="0" lvl="0" indent="0" algn="l" rtl="0">
              <a:spcBef>
                <a:spcPts val="330"/>
              </a:spcBef>
              <a:spcAft>
                <a:spcPts val="0"/>
              </a:spcAft>
              <a:buNone/>
            </a:pPr>
            <a:endParaRPr sz="1100" b="0" i="0" u="none" strike="noStrike">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주된 목표는 트레이닝이 어떻게 이루어지는지에 대한 감을 익히도록 하는 것이며, 진행하면서 몇몇 세부 내용을 알아보겠습니다.</a:t>
            </a:r>
            <a:endParaRPr/>
          </a:p>
        </p:txBody>
      </p:sp>
      <p:sp>
        <p:nvSpPr>
          <p:cNvPr id="1416" name="Google Shape;1416;p3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3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0" name="Google Shape;1430;p39: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a:solidFill>
                  <a:schemeClr val="dk1"/>
                </a:solidFill>
                <a:latin typeface="Trebuchet MS"/>
                <a:ea typeface="Trebuchet MS"/>
                <a:cs typeface="Trebuchet MS"/>
                <a:sym typeface="Trebuchet MS"/>
              </a:rPr>
              <a:t>여러분과 함께 하게 되어 기쁩니다. 시작하겠습니다.</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1431" name="Google Shape;1431;p39: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43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4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p4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1437" name="Google Shape;1437;p4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44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dirty="0"/>
          </a:p>
        </p:txBody>
      </p:sp>
      <p:sp>
        <p:nvSpPr>
          <p:cNvPr id="1013" name="Google Shape;1013;p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24818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8: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330"/>
              </a:spcBef>
              <a:spcAft>
                <a:spcPts val="0"/>
              </a:spcAft>
              <a:buNone/>
            </a:pPr>
            <a:endParaRPr dirty="0"/>
          </a:p>
        </p:txBody>
      </p:sp>
      <p:sp>
        <p:nvSpPr>
          <p:cNvPr id="1013" name="Google Shape;1013;p8: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301291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4: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dirty="0" err="1">
                <a:solidFill>
                  <a:schemeClr val="dk1"/>
                </a:solidFill>
                <a:latin typeface="Trebuchet MS"/>
                <a:ea typeface="Trebuchet MS"/>
                <a:cs typeface="Trebuchet MS"/>
                <a:sym typeface="Trebuchet MS"/>
              </a:rPr>
              <a:t>NVIDIA는</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여러분이</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빠르게</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준비를</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갖출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있도록</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지원하고</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해당</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분야에</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뛰어들어</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문제를</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즉시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처리하는</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데</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필요한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도구와</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이론을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제공하고자</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합니다</a:t>
            </a:r>
            <a:r>
              <a:rPr lang="en-US" sz="1100" b="0" i="0" u="none" strike="noStrike" dirty="0">
                <a:solidFill>
                  <a:schemeClr val="dk1"/>
                </a:solidFill>
                <a:latin typeface="Trebuchet MS"/>
                <a:ea typeface="Trebuchet MS"/>
                <a:cs typeface="Trebuchet MS"/>
                <a:sym typeface="Trebuchet MS"/>
              </a:rPr>
              <a:t>.</a:t>
            </a:r>
            <a:endParaRPr dirty="0"/>
          </a:p>
          <a:p>
            <a:pPr marL="0" lvl="0" indent="0" algn="l" rtl="0">
              <a:spcBef>
                <a:spcPts val="330"/>
              </a:spcBef>
              <a:spcAft>
                <a:spcPts val="0"/>
              </a:spcAft>
              <a:buNone/>
            </a:pPr>
            <a:endParaRPr sz="1100" b="0" i="0" u="none" strike="noStrike" dirty="0">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dirty="0" err="1">
                <a:solidFill>
                  <a:schemeClr val="dk1"/>
                </a:solidFill>
                <a:latin typeface="Trebuchet MS"/>
                <a:ea typeface="Trebuchet MS"/>
                <a:cs typeface="Trebuchet MS"/>
                <a:sym typeface="Trebuchet MS"/>
              </a:rPr>
              <a:t>딥러닝의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분야를</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다룰</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수는</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없겠지만</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그래도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중요한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기술</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세트와</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오늘날의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딥러닝</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사용</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방식에</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관한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확실한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지식을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제공하겠습니다</a:t>
            </a:r>
            <a:r>
              <a:rPr lang="en-US" sz="1100" b="0" i="0" u="none" strike="noStrike" dirty="0">
                <a:solidFill>
                  <a:schemeClr val="dk1"/>
                </a:solidFill>
                <a:latin typeface="Trebuchet MS"/>
                <a:ea typeface="Trebuchet MS"/>
                <a:cs typeface="Trebuchet MS"/>
                <a:sym typeface="Trebuchet MS"/>
              </a:rPr>
              <a:t>.</a:t>
            </a:r>
            <a:endParaRPr dirty="0"/>
          </a:p>
          <a:p>
            <a:pPr marL="0" lvl="0" indent="0" algn="l" rtl="0">
              <a:spcBef>
                <a:spcPts val="330"/>
              </a:spcBef>
              <a:spcAft>
                <a:spcPts val="0"/>
              </a:spcAft>
              <a:buNone/>
            </a:pPr>
            <a:endParaRPr sz="1100" b="0" i="0" u="none" strike="noStrike" dirty="0">
              <a:solidFill>
                <a:schemeClr val="dk1"/>
              </a:solidFill>
              <a:latin typeface="Trebuchet MS"/>
              <a:ea typeface="Trebuchet MS"/>
              <a:cs typeface="Trebuchet MS"/>
              <a:sym typeface="Trebuchet MS"/>
            </a:endParaRPr>
          </a:p>
          <a:p>
            <a:pPr marL="0" lvl="0" indent="0" algn="l" rtl="0">
              <a:spcBef>
                <a:spcPts val="330"/>
              </a:spcBef>
              <a:spcAft>
                <a:spcPts val="0"/>
              </a:spcAft>
              <a:buNone/>
            </a:pPr>
            <a:r>
              <a:rPr lang="en-US" sz="1100" b="0" i="0" u="none" strike="noStrike" dirty="0" err="1">
                <a:solidFill>
                  <a:schemeClr val="dk1"/>
                </a:solidFill>
                <a:latin typeface="Trebuchet MS"/>
                <a:ea typeface="Trebuchet MS"/>
                <a:cs typeface="Trebuchet MS"/>
                <a:sym typeface="Trebuchet MS"/>
              </a:rPr>
              <a:t>또한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추후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더욱</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심도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있는</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학습을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할</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있도록</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문서를</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읽거나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튜토리얼을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따르거나</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추가적인</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딥러닝</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수업을</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이수하기</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위한</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토대를</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마련해</a:t>
            </a:r>
            <a:r>
              <a:rPr lang="en-US" sz="1100" b="0" i="0" u="none" strike="noStrike" dirty="0">
                <a:solidFill>
                  <a:schemeClr val="dk1"/>
                </a:solidFill>
                <a:latin typeface="Trebuchet MS"/>
                <a:ea typeface="Trebuchet MS"/>
                <a:cs typeface="Trebuchet MS"/>
                <a:sym typeface="Trebuchet MS"/>
              </a:rPr>
              <a:t> </a:t>
            </a:r>
            <a:r>
              <a:rPr lang="en-US" sz="1100" b="0" i="0" u="none" strike="noStrike" dirty="0" err="1">
                <a:solidFill>
                  <a:schemeClr val="dk1"/>
                </a:solidFill>
                <a:latin typeface="Trebuchet MS"/>
                <a:ea typeface="Trebuchet MS"/>
                <a:cs typeface="Trebuchet MS"/>
                <a:sym typeface="Trebuchet MS"/>
              </a:rPr>
              <a:t>드리겠습니다</a:t>
            </a:r>
            <a:r>
              <a:rPr lang="en-US" sz="1100" b="0" i="0" u="none" strike="noStrike" dirty="0">
                <a:solidFill>
                  <a:schemeClr val="dk1"/>
                </a:solidFill>
                <a:latin typeface="Trebuchet MS"/>
                <a:ea typeface="Trebuchet MS"/>
                <a:cs typeface="Trebuchet MS"/>
                <a:sym typeface="Trebuchet MS"/>
              </a:rPr>
              <a:t>.</a:t>
            </a:r>
            <a:endParaRPr dirty="0"/>
          </a:p>
          <a:p>
            <a:pPr marL="0" lvl="0" indent="0" algn="l" rtl="0">
              <a:spcBef>
                <a:spcPts val="330"/>
              </a:spcBef>
              <a:spcAft>
                <a:spcPts val="0"/>
              </a:spcAft>
              <a:buNone/>
            </a:pPr>
            <a:endParaRPr dirty="0"/>
          </a:p>
        </p:txBody>
      </p:sp>
      <p:sp>
        <p:nvSpPr>
          <p:cNvPr id="948" name="Google Shape;948;p4: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5: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955" name="Google Shape;955;p5: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194378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pic>
        <p:nvPicPr>
          <p:cNvPr id="18" name="Google Shape;18;p42"/>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19" name="Google Shape;19;p42"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20" name="Google Shape;20;p42"/>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1" name="Google Shape;21;p42"/>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2" name="Google Shape;22;p42"/>
          <p:cNvPicPr preferRelativeResize="0"/>
          <p:nvPr/>
        </p:nvPicPr>
        <p:blipFill rotWithShape="1">
          <a:blip r:embed="rId4">
            <a:alphaModFix/>
          </a:blip>
          <a:srcRect l="40401" r="-3502"/>
          <a:stretch/>
        </p:blipFill>
        <p:spPr>
          <a:xfrm>
            <a:off x="1996931" y="1981572"/>
            <a:ext cx="2011680" cy="11045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63"/>
        <p:cNvGrpSpPr/>
        <p:nvPr/>
      </p:nvGrpSpPr>
      <p:grpSpPr>
        <a:xfrm>
          <a:off x="0" y="0"/>
          <a:ext cx="0" cy="0"/>
          <a:chOff x="0" y="0"/>
          <a:chExt cx="0" cy="0"/>
        </a:xfrm>
      </p:grpSpPr>
      <p:sp>
        <p:nvSpPr>
          <p:cNvPr id="64" name="Google Shape;64;p8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5"/>
          <p:cNvSpPr txBox="1">
            <a:spLocks noGrp="1"/>
          </p:cNvSpPr>
          <p:nvPr>
            <p:ph type="body" idx="1"/>
          </p:nvPr>
        </p:nvSpPr>
        <p:spPr>
          <a:xfrm>
            <a:off x="512064" y="2103035"/>
            <a:ext cx="9962388" cy="35479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6" name="Google Shape;66;p8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67"/>
        <p:cNvGrpSpPr/>
        <p:nvPr/>
      </p:nvGrpSpPr>
      <p:grpSpPr>
        <a:xfrm>
          <a:off x="0" y="0"/>
          <a:ext cx="0" cy="0"/>
          <a:chOff x="0" y="0"/>
          <a:chExt cx="0" cy="0"/>
        </a:xfrm>
      </p:grpSpPr>
      <p:sp>
        <p:nvSpPr>
          <p:cNvPr id="68" name="Google Shape;68;p86"/>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6"/>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70" name="Google Shape;70;p86"/>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71" name="Google Shape;71;p8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72"/>
        <p:cNvGrpSpPr/>
        <p:nvPr/>
      </p:nvGrpSpPr>
      <p:grpSpPr>
        <a:xfrm>
          <a:off x="0" y="0"/>
          <a:ext cx="0" cy="0"/>
          <a:chOff x="0" y="0"/>
          <a:chExt cx="0" cy="0"/>
        </a:xfrm>
      </p:grpSpPr>
      <p:sp>
        <p:nvSpPr>
          <p:cNvPr id="73" name="Google Shape;73;p87"/>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7"/>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75" name="Google Shape;75;p87"/>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6"/>
        <p:cNvGrpSpPr/>
        <p:nvPr/>
      </p:nvGrpSpPr>
      <p:grpSpPr>
        <a:xfrm>
          <a:off x="0" y="0"/>
          <a:ext cx="0" cy="0"/>
          <a:chOff x="0" y="0"/>
          <a:chExt cx="0" cy="0"/>
        </a:xfrm>
      </p:grpSpPr>
      <p:pic>
        <p:nvPicPr>
          <p:cNvPr id="77" name="Google Shape;77;p88" descr="A close up of a logo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78" name="Google Shape;78;p8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9"/>
        <p:cNvGrpSpPr/>
        <p:nvPr/>
      </p:nvGrpSpPr>
      <p:grpSpPr>
        <a:xfrm>
          <a:off x="0" y="0"/>
          <a:ext cx="0" cy="0"/>
          <a:chOff x="0" y="0"/>
          <a:chExt cx="0" cy="0"/>
        </a:xfrm>
      </p:grpSpPr>
      <p:sp>
        <p:nvSpPr>
          <p:cNvPr id="80" name="Google Shape;80;p89"/>
          <p:cNvSpPr/>
          <p:nvPr/>
        </p:nvSpPr>
        <p:spPr>
          <a:xfrm>
            <a:off x="0" y="0"/>
            <a:ext cx="10727473" cy="56509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89"/>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83"/>
        <p:cNvGrpSpPr/>
        <p:nvPr/>
      </p:nvGrpSpPr>
      <p:grpSpPr>
        <a:xfrm>
          <a:off x="0" y="0"/>
          <a:ext cx="0" cy="0"/>
          <a:chOff x="0" y="0"/>
          <a:chExt cx="0" cy="0"/>
        </a:xfrm>
      </p:grpSpPr>
      <p:grpSp>
        <p:nvGrpSpPr>
          <p:cNvPr id="84" name="Google Shape;84;p90"/>
          <p:cNvGrpSpPr/>
          <p:nvPr/>
        </p:nvGrpSpPr>
        <p:grpSpPr>
          <a:xfrm>
            <a:off x="-1327308" y="-404866"/>
            <a:ext cx="13626669" cy="6983326"/>
            <a:chOff x="-1327308" y="-404866"/>
            <a:chExt cx="13626669" cy="6983326"/>
          </a:xfrm>
        </p:grpSpPr>
        <p:sp>
          <p:nvSpPr>
            <p:cNvPr id="85" name="Google Shape;85;p90"/>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90"/>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90"/>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90"/>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90"/>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90"/>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90"/>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90"/>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90"/>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90"/>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90"/>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90"/>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90"/>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90"/>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90"/>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90"/>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90"/>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90"/>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90"/>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90"/>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90"/>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90"/>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90"/>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90"/>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90"/>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90"/>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90"/>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90"/>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90"/>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90"/>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90"/>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90"/>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90"/>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90"/>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90"/>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90"/>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90"/>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90"/>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90"/>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90"/>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90"/>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90"/>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90"/>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90"/>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90"/>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90"/>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90"/>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90"/>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90"/>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90"/>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90"/>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90"/>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90"/>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90"/>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90"/>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90"/>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90"/>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90"/>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90"/>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90"/>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90"/>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90"/>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90"/>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90"/>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90"/>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90"/>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90"/>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90"/>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90"/>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90"/>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90"/>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90"/>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90"/>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90"/>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90"/>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90"/>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90"/>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90"/>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90"/>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90"/>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90"/>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90"/>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90"/>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90"/>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90"/>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90"/>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90"/>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90"/>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90"/>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90"/>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90"/>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90"/>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90"/>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90"/>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90"/>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90"/>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90"/>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90"/>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90"/>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90"/>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90"/>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90"/>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90"/>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90"/>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90"/>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90"/>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90"/>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90"/>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90"/>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90"/>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90"/>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90"/>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90"/>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90"/>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90"/>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90"/>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90"/>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90"/>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90"/>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90"/>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90"/>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90"/>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90"/>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90"/>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90"/>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90"/>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90"/>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90"/>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90"/>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90"/>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90"/>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90"/>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90"/>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90"/>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90"/>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0"/>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90"/>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90"/>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90"/>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90"/>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90"/>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90"/>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90"/>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90"/>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90"/>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90"/>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90"/>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90"/>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90"/>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90"/>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90"/>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90"/>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90"/>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90"/>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90"/>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90"/>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90"/>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90"/>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90"/>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90"/>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90"/>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90"/>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90"/>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90"/>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90"/>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90"/>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90"/>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90"/>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90"/>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90"/>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90"/>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90"/>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90"/>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90"/>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90"/>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90"/>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90"/>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90"/>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90"/>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90"/>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90"/>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90"/>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90"/>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90"/>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90"/>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90"/>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90"/>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90"/>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90"/>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90"/>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90"/>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90"/>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90"/>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90"/>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90"/>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90"/>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90"/>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90"/>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90"/>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90"/>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90"/>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90"/>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90"/>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90"/>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90"/>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90"/>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90"/>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90"/>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90"/>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90"/>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90"/>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90"/>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90"/>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90"/>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90"/>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90"/>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90"/>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90"/>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90"/>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90"/>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90"/>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90"/>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90"/>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90"/>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90"/>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90"/>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90"/>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90"/>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90"/>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90"/>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90"/>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90"/>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90"/>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90"/>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90"/>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90"/>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90"/>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90"/>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90"/>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90"/>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90"/>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90"/>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90"/>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90"/>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90"/>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90"/>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1" name="Google Shape;331;p90"/>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90"/>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90"/>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90"/>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90"/>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90"/>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90"/>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90"/>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90"/>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90"/>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90"/>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90"/>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43" name="Google Shape;343;p90"/>
            <p:cNvGrpSpPr/>
            <p:nvPr/>
          </p:nvGrpSpPr>
          <p:grpSpPr>
            <a:xfrm>
              <a:off x="-664463" y="1060450"/>
              <a:ext cx="2884436" cy="4051302"/>
              <a:chOff x="-831850" y="581026"/>
              <a:chExt cx="3567113" cy="5010150"/>
            </a:xfrm>
          </p:grpSpPr>
          <p:sp>
            <p:nvSpPr>
              <p:cNvPr id="344" name="Google Shape;344;p90"/>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90"/>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90"/>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47" name="Google Shape;347;p90"/>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90"/>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90"/>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90"/>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51" name="Google Shape;351;p90"/>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90"/>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35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4"/>
        <p:cNvGrpSpPr/>
        <p:nvPr/>
      </p:nvGrpSpPr>
      <p:grpSpPr>
        <a:xfrm>
          <a:off x="0" y="0"/>
          <a:ext cx="0" cy="0"/>
          <a:chOff x="0" y="0"/>
          <a:chExt cx="0" cy="0"/>
        </a:xfrm>
      </p:grpSpPr>
      <p:sp>
        <p:nvSpPr>
          <p:cNvPr id="355" name="Google Shape;355;p92"/>
          <p:cNvSpPr/>
          <p:nvPr/>
        </p:nvSpPr>
        <p:spPr>
          <a:xfrm>
            <a:off x="0" y="0"/>
            <a:ext cx="10972800" cy="5597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356"/>
        <p:cNvGrpSpPr/>
        <p:nvPr/>
      </p:nvGrpSpPr>
      <p:grpSpPr>
        <a:xfrm>
          <a:off x="0" y="0"/>
          <a:ext cx="0" cy="0"/>
          <a:chOff x="0" y="0"/>
          <a:chExt cx="0" cy="0"/>
        </a:xfrm>
      </p:grpSpPr>
      <p:sp>
        <p:nvSpPr>
          <p:cNvPr id="357" name="Google Shape;357;p93"/>
          <p:cNvSpPr/>
          <p:nvPr/>
        </p:nvSpPr>
        <p:spPr>
          <a:xfrm>
            <a:off x="0" y="0"/>
            <a:ext cx="10972800" cy="57050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93"/>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9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360"/>
        <p:cNvGrpSpPr/>
        <p:nvPr/>
      </p:nvGrpSpPr>
      <p:grpSpPr>
        <a:xfrm>
          <a:off x="0" y="0"/>
          <a:ext cx="0" cy="0"/>
          <a:chOff x="0" y="0"/>
          <a:chExt cx="0" cy="0"/>
        </a:xfrm>
      </p:grpSpPr>
      <p:sp>
        <p:nvSpPr>
          <p:cNvPr id="361" name="Google Shape;361;p9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62" name="Google Shape;362;p9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noAutofit/>
          </a:bodyPr>
          <a:lstStyle>
            <a:lvl1pPr marL="457200" marR="0" lvl="0" indent="-355600" algn="l">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63" name="Google Shape;363;p9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noAutofit/>
          </a:bodyPr>
          <a:lstStyle>
            <a:lvl1pPr marL="457200" marR="0" lvl="0" indent="-228600" algn="ctr">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64" name="Google Shape;364;p94"/>
          <p:cNvSpPr txBox="1">
            <a:spLocks noGrp="1"/>
          </p:cNvSpPr>
          <p:nvPr>
            <p:ph type="sldNum" idx="12"/>
          </p:nvPr>
        </p:nvSpPr>
        <p:spPr>
          <a:xfrm>
            <a:off x="10268141" y="5699821"/>
            <a:ext cx="658500" cy="472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3"/>
        <p:cNvGrpSpPr/>
        <p:nvPr/>
      </p:nvGrpSpPr>
      <p:grpSpPr>
        <a:xfrm>
          <a:off x="0" y="0"/>
          <a:ext cx="0" cy="0"/>
          <a:chOff x="0" y="0"/>
          <a:chExt cx="0" cy="0"/>
        </a:xfrm>
      </p:grpSpPr>
      <p:pic>
        <p:nvPicPr>
          <p:cNvPr id="24" name="Google Shape;24;p45"/>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25" name="Google Shape;25;p45"/>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76"/>
        <p:cNvGrpSpPr/>
        <p:nvPr/>
      </p:nvGrpSpPr>
      <p:grpSpPr>
        <a:xfrm>
          <a:off x="0" y="0"/>
          <a:ext cx="0" cy="0"/>
          <a:chOff x="0" y="0"/>
          <a:chExt cx="0" cy="0"/>
        </a:xfrm>
      </p:grpSpPr>
      <p:pic>
        <p:nvPicPr>
          <p:cNvPr id="377" name="Google Shape;377;p44" descr="A close up of an object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78"/>
        <p:cNvGrpSpPr/>
        <p:nvPr/>
      </p:nvGrpSpPr>
      <p:grpSpPr>
        <a:xfrm>
          <a:off x="0" y="0"/>
          <a:ext cx="0" cy="0"/>
          <a:chOff x="0" y="0"/>
          <a:chExt cx="0" cy="0"/>
        </a:xfrm>
      </p:grpSpPr>
      <p:pic>
        <p:nvPicPr>
          <p:cNvPr id="379" name="Google Shape;379;p59" descr="A close up of a logo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380"/>
        <p:cNvGrpSpPr/>
        <p:nvPr/>
      </p:nvGrpSpPr>
      <p:grpSpPr>
        <a:xfrm>
          <a:off x="0" y="0"/>
          <a:ext cx="0" cy="0"/>
          <a:chOff x="0" y="0"/>
          <a:chExt cx="0" cy="0"/>
        </a:xfrm>
      </p:grpSpPr>
      <p:pic>
        <p:nvPicPr>
          <p:cNvPr id="381" name="Google Shape;381;p60" descr="A close up of a spider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382" name="Google Shape;382;p60" descr="A picture containing text  Description automatically generated"/>
          <p:cNvPicPr preferRelativeResize="0"/>
          <p:nvPr/>
        </p:nvPicPr>
        <p:blipFill rotWithShape="1">
          <a:blip r:embed="rId3">
            <a:alphaModFix/>
          </a:blip>
          <a:srcRect/>
          <a:stretch/>
        </p:blipFill>
        <p:spPr>
          <a:xfrm>
            <a:off x="7359525" y="4416800"/>
            <a:ext cx="1601595" cy="1298628"/>
          </a:xfrm>
          <a:prstGeom prst="rect">
            <a:avLst/>
          </a:prstGeom>
          <a:noFill/>
          <a:ln>
            <a:noFill/>
          </a:ln>
        </p:spPr>
      </p:pic>
      <p:pic>
        <p:nvPicPr>
          <p:cNvPr id="383" name="Google Shape;383;p60"/>
          <p:cNvPicPr preferRelativeResize="0"/>
          <p:nvPr/>
        </p:nvPicPr>
        <p:blipFill rotWithShape="1">
          <a:blip r:embed="rId4">
            <a:alphaModFix/>
          </a:blip>
          <a:srcRect l="40401" r="-3502"/>
          <a:stretch/>
        </p:blipFill>
        <p:spPr>
          <a:xfrm>
            <a:off x="8732027" y="4513850"/>
            <a:ext cx="2011680" cy="11045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84"/>
        <p:cNvGrpSpPr/>
        <p:nvPr/>
      </p:nvGrpSpPr>
      <p:grpSpPr>
        <a:xfrm>
          <a:off x="0" y="0"/>
          <a:ext cx="0" cy="0"/>
          <a:chOff x="0" y="0"/>
          <a:chExt cx="0" cy="0"/>
        </a:xfrm>
      </p:grpSpPr>
      <p:pic>
        <p:nvPicPr>
          <p:cNvPr id="385" name="Google Shape;385;p96"/>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386" name="Google Shape;386;p96"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387" name="Google Shape;387;p96"/>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388" name="Google Shape;388;p96"/>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9" name="Google Shape;389;p96"/>
          <p:cNvPicPr preferRelativeResize="0"/>
          <p:nvPr/>
        </p:nvPicPr>
        <p:blipFill rotWithShape="1">
          <a:blip r:embed="rId4">
            <a:alphaModFix/>
          </a:blip>
          <a:srcRect l="40401" r="-3502"/>
          <a:stretch/>
        </p:blipFill>
        <p:spPr>
          <a:xfrm>
            <a:off x="1996931" y="1981572"/>
            <a:ext cx="2011680" cy="110452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90"/>
        <p:cNvGrpSpPr/>
        <p:nvPr/>
      </p:nvGrpSpPr>
      <p:grpSpPr>
        <a:xfrm>
          <a:off x="0" y="0"/>
          <a:ext cx="0" cy="0"/>
          <a:chOff x="0" y="0"/>
          <a:chExt cx="0" cy="0"/>
        </a:xfrm>
      </p:grpSpPr>
      <p:sp>
        <p:nvSpPr>
          <p:cNvPr id="391" name="Google Shape;391;p97"/>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9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3" name="Google Shape;393;p97"/>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394"/>
        <p:cNvGrpSpPr/>
        <p:nvPr/>
      </p:nvGrpSpPr>
      <p:grpSpPr>
        <a:xfrm>
          <a:off x="0" y="0"/>
          <a:ext cx="0" cy="0"/>
          <a:chOff x="0" y="0"/>
          <a:chExt cx="0" cy="0"/>
        </a:xfrm>
      </p:grpSpPr>
      <p:sp>
        <p:nvSpPr>
          <p:cNvPr id="395" name="Google Shape;395;p98"/>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p9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5275" algn="l">
              <a:lnSpc>
                <a:spcPct val="90000"/>
              </a:lnSpc>
              <a:spcBef>
                <a:spcPts val="900"/>
              </a:spcBef>
              <a:spcAft>
                <a:spcPts val="0"/>
              </a:spcAft>
              <a:buClr>
                <a:schemeClr val="dk1"/>
              </a:buClr>
              <a:buSzPts val="105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80987" algn="l">
              <a:lnSpc>
                <a:spcPct val="90000"/>
              </a:lnSpc>
              <a:spcBef>
                <a:spcPts val="900"/>
              </a:spcBef>
              <a:spcAft>
                <a:spcPts val="0"/>
              </a:spcAft>
              <a:buClr>
                <a:schemeClr val="dk1"/>
              </a:buClr>
              <a:buSzPts val="825"/>
              <a:buFont typeface="Trebuchet MS"/>
              <a:buChar char="•"/>
              <a:defRPr sz="1100">
                <a:solidFill>
                  <a:schemeClr val="accent4"/>
                </a:solidFill>
              </a:defRPr>
            </a:lvl3pPr>
            <a:lvl4pPr marL="1828800" lvl="3" indent="-276225" algn="l">
              <a:spcBef>
                <a:spcPts val="900"/>
              </a:spcBef>
              <a:spcAft>
                <a:spcPts val="0"/>
              </a:spcAft>
              <a:buClr>
                <a:schemeClr val="dk1"/>
              </a:buClr>
              <a:buSzPts val="75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7" name="Google Shape;397;p98"/>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98"/>
        <p:cNvGrpSpPr/>
        <p:nvPr/>
      </p:nvGrpSpPr>
      <p:grpSpPr>
        <a:xfrm>
          <a:off x="0" y="0"/>
          <a:ext cx="0" cy="0"/>
          <a:chOff x="0" y="0"/>
          <a:chExt cx="0" cy="0"/>
        </a:xfrm>
      </p:grpSpPr>
      <p:sp>
        <p:nvSpPr>
          <p:cNvPr id="399" name="Google Shape;399;p99"/>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9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01" name="Google Shape;401;p99"/>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02" name="Google Shape;402;p99"/>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3"/>
        <p:cNvGrpSpPr/>
        <p:nvPr/>
      </p:nvGrpSpPr>
      <p:grpSpPr>
        <a:xfrm>
          <a:off x="0" y="0"/>
          <a:ext cx="0" cy="0"/>
          <a:chOff x="0" y="0"/>
          <a:chExt cx="0" cy="0"/>
        </a:xfrm>
      </p:grpSpPr>
      <p:sp>
        <p:nvSpPr>
          <p:cNvPr id="404" name="Google Shape;404;p10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5" name="Google Shape;405;p100"/>
          <p:cNvSpPr txBox="1">
            <a:spLocks noGrp="1"/>
          </p:cNvSpPr>
          <p:nvPr>
            <p:ph type="body" idx="1"/>
          </p:nvPr>
        </p:nvSpPr>
        <p:spPr>
          <a:xfrm>
            <a:off x="512064" y="2103035"/>
            <a:ext cx="9962388" cy="35479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06" name="Google Shape;406;p100"/>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07"/>
        <p:cNvGrpSpPr/>
        <p:nvPr/>
      </p:nvGrpSpPr>
      <p:grpSpPr>
        <a:xfrm>
          <a:off x="0" y="0"/>
          <a:ext cx="0" cy="0"/>
          <a:chOff x="0" y="0"/>
          <a:chExt cx="0" cy="0"/>
        </a:xfrm>
      </p:grpSpPr>
      <p:sp>
        <p:nvSpPr>
          <p:cNvPr id="408" name="Google Shape;408;p101"/>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9" name="Google Shape;409;p101"/>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10" name="Google Shape;410;p101"/>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411"/>
        <p:cNvGrpSpPr/>
        <p:nvPr/>
      </p:nvGrpSpPr>
      <p:grpSpPr>
        <a:xfrm>
          <a:off x="0" y="0"/>
          <a:ext cx="0" cy="0"/>
          <a:chOff x="0" y="0"/>
          <a:chExt cx="0" cy="0"/>
        </a:xfrm>
      </p:grpSpPr>
      <p:sp>
        <p:nvSpPr>
          <p:cNvPr id="412" name="Google Shape;412;p102"/>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102"/>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14" name="Google Shape;414;p102"/>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
        <p:cNvGrpSpPr/>
        <p:nvPr/>
      </p:nvGrpSpPr>
      <p:grpSpPr>
        <a:xfrm>
          <a:off x="0" y="0"/>
          <a:ext cx="0" cy="0"/>
          <a:chOff x="0" y="0"/>
          <a:chExt cx="0" cy="0"/>
        </a:xfrm>
      </p:grpSpPr>
      <p:pic>
        <p:nvPicPr>
          <p:cNvPr id="27" name="Google Shape;27;p51" descr="A close up of an object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5"/>
        <p:cNvGrpSpPr/>
        <p:nvPr/>
      </p:nvGrpSpPr>
      <p:grpSpPr>
        <a:xfrm>
          <a:off x="0" y="0"/>
          <a:ext cx="0" cy="0"/>
          <a:chOff x="0" y="0"/>
          <a:chExt cx="0" cy="0"/>
        </a:xfrm>
      </p:grpSpPr>
      <p:sp>
        <p:nvSpPr>
          <p:cNvPr id="416" name="Google Shape;416;p103"/>
          <p:cNvSpPr/>
          <p:nvPr/>
        </p:nvSpPr>
        <p:spPr>
          <a:xfrm>
            <a:off x="0" y="0"/>
            <a:ext cx="10727473" cy="56509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7" name="Google Shape;417;p103"/>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418"/>
        <p:cNvGrpSpPr/>
        <p:nvPr/>
      </p:nvGrpSpPr>
      <p:grpSpPr>
        <a:xfrm>
          <a:off x="0" y="0"/>
          <a:ext cx="0" cy="0"/>
          <a:chOff x="0" y="0"/>
          <a:chExt cx="0" cy="0"/>
        </a:xfrm>
      </p:grpSpPr>
      <p:pic>
        <p:nvPicPr>
          <p:cNvPr id="419" name="Google Shape;419;p104"/>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420" name="Google Shape;420;p104"/>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421"/>
        <p:cNvGrpSpPr/>
        <p:nvPr/>
      </p:nvGrpSpPr>
      <p:grpSpPr>
        <a:xfrm>
          <a:off x="0" y="0"/>
          <a:ext cx="0" cy="0"/>
          <a:chOff x="0" y="0"/>
          <a:chExt cx="0" cy="0"/>
        </a:xfrm>
      </p:grpSpPr>
      <p:grpSp>
        <p:nvGrpSpPr>
          <p:cNvPr id="422" name="Google Shape;422;p105"/>
          <p:cNvGrpSpPr/>
          <p:nvPr/>
        </p:nvGrpSpPr>
        <p:grpSpPr>
          <a:xfrm>
            <a:off x="-1327308" y="-404866"/>
            <a:ext cx="13626669" cy="6983326"/>
            <a:chOff x="-1327308" y="-404866"/>
            <a:chExt cx="13626669" cy="6983326"/>
          </a:xfrm>
        </p:grpSpPr>
        <p:sp>
          <p:nvSpPr>
            <p:cNvPr id="423" name="Google Shape;423;p105"/>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4" name="Google Shape;424;p105"/>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5" name="Google Shape;425;p105"/>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105"/>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105"/>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8" name="Google Shape;428;p105"/>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29" name="Google Shape;429;p105"/>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0" name="Google Shape;430;p105"/>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1" name="Google Shape;431;p105"/>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105"/>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3" name="Google Shape;433;p105"/>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4" name="Google Shape;434;p105"/>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5" name="Google Shape;435;p105"/>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6" name="Google Shape;436;p105"/>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7" name="Google Shape;437;p105"/>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8" name="Google Shape;438;p105"/>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105"/>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0" name="Google Shape;440;p105"/>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1" name="Google Shape;441;p105"/>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2" name="Google Shape;442;p105"/>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105"/>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4" name="Google Shape;444;p105"/>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5" name="Google Shape;445;p105"/>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105"/>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105"/>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8" name="Google Shape;448;p105"/>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49" name="Google Shape;449;p105"/>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0" name="Google Shape;450;p105"/>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1" name="Google Shape;451;p105"/>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2" name="Google Shape;452;p105"/>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3" name="Google Shape;453;p105"/>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4" name="Google Shape;454;p105"/>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105"/>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105"/>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7" name="Google Shape;457;p105"/>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8" name="Google Shape;458;p105"/>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59" name="Google Shape;459;p105"/>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105"/>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105"/>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105"/>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3" name="Google Shape;463;p105"/>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4" name="Google Shape;464;p105"/>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5" name="Google Shape;465;p105"/>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6" name="Google Shape;466;p105"/>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7" name="Google Shape;467;p105"/>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8" name="Google Shape;468;p105"/>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105"/>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105"/>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105"/>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105"/>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105"/>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4" name="Google Shape;474;p105"/>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5" name="Google Shape;475;p105"/>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105"/>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105"/>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105"/>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p105"/>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0" name="Google Shape;480;p105"/>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1" name="Google Shape;481;p105"/>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2" name="Google Shape;482;p105"/>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105"/>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4" name="Google Shape;484;p105"/>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5" name="Google Shape;485;p105"/>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6" name="Google Shape;486;p105"/>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7" name="Google Shape;487;p105"/>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105"/>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9" name="Google Shape;489;p105"/>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105"/>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1" name="Google Shape;491;p105"/>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2" name="Google Shape;492;p105"/>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3" name="Google Shape;493;p105"/>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4" name="Google Shape;494;p105"/>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5" name="Google Shape;495;p105"/>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6" name="Google Shape;496;p105"/>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7" name="Google Shape;497;p105"/>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8" name="Google Shape;498;p105"/>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99" name="Google Shape;499;p105"/>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0" name="Google Shape;500;p105"/>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105"/>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2" name="Google Shape;502;p105"/>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3" name="Google Shape;503;p105"/>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105"/>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105"/>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6" name="Google Shape;506;p105"/>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105"/>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8" name="Google Shape;508;p105"/>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9" name="Google Shape;509;p105"/>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0" name="Google Shape;510;p105"/>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105"/>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2" name="Google Shape;512;p105"/>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3" name="Google Shape;513;p105"/>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4" name="Google Shape;514;p105"/>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105"/>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105"/>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105"/>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105"/>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19" name="Google Shape;519;p105"/>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0" name="Google Shape;520;p105"/>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1" name="Google Shape;521;p105"/>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2" name="Google Shape;522;p105"/>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3" name="Google Shape;523;p105"/>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4" name="Google Shape;524;p105"/>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5" name="Google Shape;525;p105"/>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6" name="Google Shape;526;p105"/>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7" name="Google Shape;527;p105"/>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05"/>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9" name="Google Shape;529;p105"/>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0" name="Google Shape;530;p105"/>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1" name="Google Shape;531;p105"/>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2" name="Google Shape;532;p105"/>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3" name="Google Shape;533;p105"/>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105"/>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5" name="Google Shape;535;p105"/>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6" name="Google Shape;536;p105"/>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7" name="Google Shape;537;p105"/>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8" name="Google Shape;538;p105"/>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39" name="Google Shape;539;p105"/>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0" name="Google Shape;540;p105"/>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1" name="Google Shape;541;p105"/>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2" name="Google Shape;542;p105"/>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3" name="Google Shape;543;p105"/>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4" name="Google Shape;544;p105"/>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5" name="Google Shape;545;p105"/>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6" name="Google Shape;546;p105"/>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7" name="Google Shape;547;p105"/>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105"/>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105"/>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105"/>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105"/>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2" name="Google Shape;552;p105"/>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3" name="Google Shape;553;p105"/>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4" name="Google Shape;554;p105"/>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5" name="Google Shape;555;p105"/>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6" name="Google Shape;556;p105"/>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7" name="Google Shape;557;p105"/>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8" name="Google Shape;558;p105"/>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9" name="Google Shape;559;p105"/>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0" name="Google Shape;560;p105"/>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1" name="Google Shape;561;p105"/>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2" name="Google Shape;562;p105"/>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3" name="Google Shape;563;p105"/>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4" name="Google Shape;564;p105"/>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5" name="Google Shape;565;p105"/>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105"/>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7" name="Google Shape;567;p105"/>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8" name="Google Shape;568;p105"/>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69" name="Google Shape;569;p105"/>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0" name="Google Shape;570;p105"/>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1" name="Google Shape;571;p105"/>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2" name="Google Shape;572;p105"/>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3" name="Google Shape;573;p105"/>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105"/>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5" name="Google Shape;575;p105"/>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6" name="Google Shape;576;p105"/>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7" name="Google Shape;577;p105"/>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8" name="Google Shape;578;p105"/>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79" name="Google Shape;579;p105"/>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0" name="Google Shape;580;p105"/>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1" name="Google Shape;581;p105"/>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2" name="Google Shape;582;p105"/>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3" name="Google Shape;583;p105"/>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4" name="Google Shape;584;p105"/>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5" name="Google Shape;585;p105"/>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6" name="Google Shape;586;p105"/>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7" name="Google Shape;587;p105"/>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8" name="Google Shape;588;p105"/>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89" name="Google Shape;589;p105"/>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0" name="Google Shape;590;p105"/>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105"/>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2" name="Google Shape;592;p105"/>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3" name="Google Shape;593;p105"/>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4" name="Google Shape;594;p105"/>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5" name="Google Shape;595;p105"/>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6" name="Google Shape;596;p105"/>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7" name="Google Shape;597;p105"/>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8" name="Google Shape;598;p105"/>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99" name="Google Shape;599;p105"/>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0" name="Google Shape;600;p105"/>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1" name="Google Shape;601;p105"/>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2" name="Google Shape;602;p105"/>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3" name="Google Shape;603;p105"/>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4" name="Google Shape;604;p105"/>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5" name="Google Shape;605;p105"/>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6" name="Google Shape;606;p105"/>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7" name="Google Shape;607;p105"/>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8" name="Google Shape;608;p105"/>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09" name="Google Shape;609;p105"/>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0" name="Google Shape;610;p105"/>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1" name="Google Shape;611;p105"/>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105"/>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3" name="Google Shape;613;p105"/>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4" name="Google Shape;614;p105"/>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5" name="Google Shape;615;p105"/>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6" name="Google Shape;616;p105"/>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7" name="Google Shape;617;p105"/>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8" name="Google Shape;618;p105"/>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105"/>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0" name="Google Shape;620;p105"/>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1" name="Google Shape;621;p105"/>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2" name="Google Shape;622;p105"/>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3" name="Google Shape;623;p105"/>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4" name="Google Shape;624;p105"/>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5" name="Google Shape;625;p105"/>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6" name="Google Shape;626;p105"/>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7" name="Google Shape;627;p105"/>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8" name="Google Shape;628;p105"/>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29" name="Google Shape;629;p105"/>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0" name="Google Shape;630;p105"/>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1" name="Google Shape;631;p105"/>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2" name="Google Shape;632;p105"/>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3" name="Google Shape;633;p105"/>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4" name="Google Shape;634;p105"/>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5" name="Google Shape;635;p105"/>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6" name="Google Shape;636;p105"/>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7" name="Google Shape;637;p105"/>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8" name="Google Shape;638;p105"/>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39" name="Google Shape;639;p105"/>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0" name="Google Shape;640;p105"/>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1" name="Google Shape;641;p105"/>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2" name="Google Shape;642;p105"/>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3" name="Google Shape;643;p105"/>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4" name="Google Shape;644;p105"/>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5" name="Google Shape;645;p105"/>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6" name="Google Shape;646;p105"/>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7" name="Google Shape;647;p105"/>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105"/>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9" name="Google Shape;649;p105"/>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0" name="Google Shape;650;p105"/>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105"/>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2" name="Google Shape;652;p105"/>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3" name="Google Shape;653;p105"/>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4" name="Google Shape;654;p105"/>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5" name="Google Shape;655;p105"/>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6" name="Google Shape;656;p105"/>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7" name="Google Shape;657;p105"/>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8" name="Google Shape;658;p105"/>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9" name="Google Shape;659;p105"/>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0" name="Google Shape;660;p105"/>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1" name="Google Shape;661;p105"/>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2" name="Google Shape;662;p105"/>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105"/>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4" name="Google Shape;664;p105"/>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5" name="Google Shape;665;p105"/>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6" name="Google Shape;666;p105"/>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7" name="Google Shape;667;p105"/>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8" name="Google Shape;668;p105"/>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105"/>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0" name="Google Shape;670;p105"/>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1" name="Google Shape;671;p105"/>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2" name="Google Shape;672;p105"/>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3" name="Google Shape;673;p105"/>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4" name="Google Shape;674;p105"/>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5" name="Google Shape;675;p105"/>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6" name="Google Shape;676;p105"/>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7" name="Google Shape;677;p105"/>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8" name="Google Shape;678;p105"/>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9" name="Google Shape;679;p105"/>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0" name="Google Shape;680;p105"/>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681" name="Google Shape;681;p105"/>
            <p:cNvGrpSpPr/>
            <p:nvPr/>
          </p:nvGrpSpPr>
          <p:grpSpPr>
            <a:xfrm>
              <a:off x="-664463" y="1060450"/>
              <a:ext cx="2884436" cy="4051302"/>
              <a:chOff x="-831850" y="581026"/>
              <a:chExt cx="3567113" cy="5010150"/>
            </a:xfrm>
          </p:grpSpPr>
          <p:sp>
            <p:nvSpPr>
              <p:cNvPr id="682" name="Google Shape;682;p105"/>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p105"/>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84" name="Google Shape;684;p105"/>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685" name="Google Shape;685;p105"/>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p105"/>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p105"/>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105"/>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89" name="Google Shape;689;p105"/>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0" name="Google Shape;690;p105"/>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69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92"/>
        <p:cNvGrpSpPr/>
        <p:nvPr/>
      </p:nvGrpSpPr>
      <p:grpSpPr>
        <a:xfrm>
          <a:off x="0" y="0"/>
          <a:ext cx="0" cy="0"/>
          <a:chOff x="0" y="0"/>
          <a:chExt cx="0" cy="0"/>
        </a:xfrm>
      </p:grpSpPr>
      <p:sp>
        <p:nvSpPr>
          <p:cNvPr id="693" name="Google Shape;693;p107"/>
          <p:cNvSpPr/>
          <p:nvPr/>
        </p:nvSpPr>
        <p:spPr>
          <a:xfrm>
            <a:off x="0" y="0"/>
            <a:ext cx="10972800" cy="5597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94"/>
        <p:cNvGrpSpPr/>
        <p:nvPr/>
      </p:nvGrpSpPr>
      <p:grpSpPr>
        <a:xfrm>
          <a:off x="0" y="0"/>
          <a:ext cx="0" cy="0"/>
          <a:chOff x="0" y="0"/>
          <a:chExt cx="0" cy="0"/>
        </a:xfrm>
      </p:grpSpPr>
      <p:sp>
        <p:nvSpPr>
          <p:cNvPr id="695" name="Google Shape;695;p108"/>
          <p:cNvSpPr/>
          <p:nvPr/>
        </p:nvSpPr>
        <p:spPr>
          <a:xfrm>
            <a:off x="0" y="0"/>
            <a:ext cx="10972800" cy="57050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6" name="Google Shape;696;p108"/>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697"/>
        <p:cNvGrpSpPr/>
        <p:nvPr/>
      </p:nvGrpSpPr>
      <p:grpSpPr>
        <a:xfrm>
          <a:off x="0" y="0"/>
          <a:ext cx="0" cy="0"/>
          <a:chOff x="0" y="0"/>
          <a:chExt cx="0" cy="0"/>
        </a:xfrm>
      </p:grpSpPr>
      <p:sp>
        <p:nvSpPr>
          <p:cNvPr id="698" name="Google Shape;698;p109"/>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699" name="Google Shape;699;p109"/>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noAutofit/>
          </a:bodyPr>
          <a:lstStyle>
            <a:lvl1pPr marL="457200" marR="0" lvl="0" indent="-355600" algn="l">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00" name="Google Shape;700;p109"/>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noAutofit/>
          </a:bodyPr>
          <a:lstStyle>
            <a:lvl1pPr marL="457200" marR="0" lvl="0" indent="-228600" algn="ctr">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01" name="Google Shape;701;p109"/>
          <p:cNvSpPr txBox="1">
            <a:spLocks noGrp="1"/>
          </p:cNvSpPr>
          <p:nvPr>
            <p:ph type="sldNum" idx="12"/>
          </p:nvPr>
        </p:nvSpPr>
        <p:spPr>
          <a:xfrm>
            <a:off x="10268141" y="5699821"/>
            <a:ext cx="658500" cy="472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12"/>
        <p:cNvGrpSpPr/>
        <p:nvPr/>
      </p:nvGrpSpPr>
      <p:grpSpPr>
        <a:xfrm>
          <a:off x="0" y="0"/>
          <a:ext cx="0" cy="0"/>
          <a:chOff x="0" y="0"/>
          <a:chExt cx="0" cy="0"/>
        </a:xfrm>
      </p:grpSpPr>
      <p:sp>
        <p:nvSpPr>
          <p:cNvPr id="713" name="Google Shape;713;p47"/>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288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4" name="Google Shape;714;p4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Clr>
                <a:schemeClr val="lt2"/>
              </a:buClr>
              <a:buSzPts val="2000"/>
              <a:buFont typeface="Gill Sans"/>
              <a:buNone/>
              <a:defRPr sz="2000">
                <a:solidFill>
                  <a:schemeClr val="lt1"/>
                </a:solidFill>
              </a:defRPr>
            </a:lvl1pPr>
            <a:lvl2pPr marL="914400" lvl="1" indent="-228600" algn="l">
              <a:lnSpc>
                <a:spcPct val="120000"/>
              </a:lnSpc>
              <a:spcBef>
                <a:spcPts val="450"/>
              </a:spcBef>
              <a:spcAft>
                <a:spcPts val="0"/>
              </a:spcAft>
              <a:buClr>
                <a:schemeClr val="lt2"/>
              </a:buClr>
              <a:buSzPts val="1800"/>
              <a:buFont typeface="Gill Sans"/>
              <a:buNone/>
              <a:defRPr sz="1800">
                <a:solidFill>
                  <a:schemeClr val="lt1"/>
                </a:solidFill>
              </a:defRPr>
            </a:lvl2pPr>
            <a:lvl3pPr marL="1371600" lvl="2" indent="-228600" algn="l">
              <a:lnSpc>
                <a:spcPct val="120000"/>
              </a:lnSpc>
              <a:spcBef>
                <a:spcPts val="450"/>
              </a:spcBef>
              <a:spcAft>
                <a:spcPts val="0"/>
              </a:spcAft>
              <a:buClr>
                <a:schemeClr val="lt2"/>
              </a:buClr>
              <a:buSzPts val="1600"/>
              <a:buFont typeface="Gill Sans"/>
              <a:buNone/>
              <a:defRPr sz="1600">
                <a:solidFill>
                  <a:schemeClr val="lt1"/>
                </a:solidFill>
              </a:defRPr>
            </a:lvl3pPr>
            <a:lvl4pPr marL="1828800" lvl="3" indent="-342900" algn="l">
              <a:lnSpc>
                <a:spcPct val="120000"/>
              </a:lnSpc>
              <a:spcBef>
                <a:spcPts val="450"/>
              </a:spcBef>
              <a:spcAft>
                <a:spcPts val="0"/>
              </a:spcAft>
              <a:buClr>
                <a:schemeClr val="lt2"/>
              </a:buClr>
              <a:buSzPts val="1800"/>
              <a:buFont typeface="Trebuchet MS"/>
              <a:buChar char="▪"/>
              <a:defRPr sz="1800">
                <a:solidFill>
                  <a:schemeClr val="dk1"/>
                </a:solidFill>
              </a:defRPr>
            </a:lvl4pPr>
            <a:lvl5pPr marL="2286000" lvl="4" indent="-297179" algn="l">
              <a:lnSpc>
                <a:spcPct val="120000"/>
              </a:lnSpc>
              <a:spcBef>
                <a:spcPts val="450"/>
              </a:spcBef>
              <a:spcAft>
                <a:spcPts val="0"/>
              </a:spcAft>
              <a:buClr>
                <a:schemeClr val="lt2"/>
              </a:buClr>
              <a:buSzPts val="1080"/>
              <a:buFont typeface="Trebuchet MS"/>
              <a:buChar char="▪"/>
              <a:defRPr>
                <a:solidFill>
                  <a:schemeClr val="dk1"/>
                </a:solidFill>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15" name="Google Shape;715;p47"/>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900"/>
              </a:spcBef>
              <a:spcAft>
                <a:spcPts val="0"/>
              </a:spcAft>
              <a:buSzPts val="2400"/>
              <a:buFont typeface="Trebuchet MS"/>
              <a:buNone/>
              <a:defRPr sz="2400" b="0">
                <a:solidFill>
                  <a:schemeClr val="dk2"/>
                </a:solidFill>
                <a:latin typeface="Trebuchet MS"/>
                <a:ea typeface="Trebuchet MS"/>
                <a:cs typeface="Trebuchet MS"/>
                <a:sym typeface="Trebuchet MS"/>
              </a:defRPr>
            </a:lvl1pPr>
            <a:lvl2pPr marL="914400" lvl="1"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2pPr>
            <a:lvl3pPr marL="1371600" lvl="2"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3pPr>
            <a:lvl4pPr marL="1828800" lvl="3"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4pPr>
            <a:lvl5pPr marL="2286000" lvl="4" indent="-228600" algn="ctr">
              <a:lnSpc>
                <a:spcPct val="120000"/>
              </a:lnSpc>
              <a:spcBef>
                <a:spcPts val="450"/>
              </a:spcBef>
              <a:spcAft>
                <a:spcPts val="0"/>
              </a:spcAft>
              <a:buSzPts val="2800"/>
              <a:buFont typeface="Trebuchet MS"/>
              <a:buNone/>
              <a:defRPr sz="2800">
                <a:solidFill>
                  <a:schemeClr val="dk2"/>
                </a:solidFill>
                <a:latin typeface="Trebuchet MS"/>
                <a:ea typeface="Trebuchet MS"/>
                <a:cs typeface="Trebuchet MS"/>
                <a:sym typeface="Trebuchet MS"/>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16"/>
        <p:cNvGrpSpPr/>
        <p:nvPr/>
      </p:nvGrpSpPr>
      <p:grpSpPr>
        <a:xfrm>
          <a:off x="0" y="0"/>
          <a:ext cx="0" cy="0"/>
          <a:chOff x="0" y="0"/>
          <a:chExt cx="0" cy="0"/>
        </a:xfrm>
      </p:grpSpPr>
      <p:pic>
        <p:nvPicPr>
          <p:cNvPr id="717" name="Google Shape;717;p48" descr="A close up of an object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8"/>
        <p:cNvGrpSpPr/>
        <p:nvPr/>
      </p:nvGrpSpPr>
      <p:grpSpPr>
        <a:xfrm>
          <a:off x="0" y="0"/>
          <a:ext cx="0" cy="0"/>
          <a:chOff x="0" y="0"/>
          <a:chExt cx="0" cy="0"/>
        </a:xfrm>
      </p:grpSpPr>
      <p:sp>
        <p:nvSpPr>
          <p:cNvPr id="719" name="Google Shape;719;p71"/>
          <p:cNvSpPr txBox="1">
            <a:spLocks noGrp="1"/>
          </p:cNvSpPr>
          <p:nvPr>
            <p:ph type="ctrTitle"/>
          </p:nvPr>
        </p:nvSpPr>
        <p:spPr>
          <a:xfrm>
            <a:off x="2176001" y="722069"/>
            <a:ext cx="7773366" cy="2287288"/>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5940"/>
              <a:buFont typeface="Gill Sans"/>
              <a:buNone/>
              <a:defRPr sz="59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0" name="Google Shape;720;p71"/>
          <p:cNvSpPr txBox="1">
            <a:spLocks noGrp="1"/>
          </p:cNvSpPr>
          <p:nvPr>
            <p:ph type="subTitle" idx="1"/>
          </p:nvPr>
        </p:nvSpPr>
        <p:spPr>
          <a:xfrm>
            <a:off x="2176002" y="3178084"/>
            <a:ext cx="7773365" cy="879859"/>
          </a:xfrm>
          <a:prstGeom prst="rect">
            <a:avLst/>
          </a:prstGeom>
          <a:noFill/>
          <a:ln>
            <a:noFill/>
          </a:ln>
        </p:spPr>
        <p:txBody>
          <a:bodyPr spcFirstLastPara="1" wrap="square" lIns="91425" tIns="91425" rIns="91425" bIns="91425" anchor="t" anchorCtr="0">
            <a:normAutofit/>
          </a:bodyPr>
          <a:lstStyle>
            <a:lvl1pPr lvl="0" algn="l">
              <a:lnSpc>
                <a:spcPct val="120000"/>
              </a:lnSpc>
              <a:spcBef>
                <a:spcPts val="900"/>
              </a:spcBef>
              <a:spcAft>
                <a:spcPts val="0"/>
              </a:spcAft>
              <a:buSzPts val="1620"/>
              <a:buNone/>
              <a:defRPr sz="1620" b="0" cap="none">
                <a:solidFill>
                  <a:schemeClr val="dk1"/>
                </a:solidFill>
              </a:defRPr>
            </a:lvl1pPr>
            <a:lvl2pPr lvl="1" algn="ctr">
              <a:lnSpc>
                <a:spcPct val="120000"/>
              </a:lnSpc>
              <a:spcBef>
                <a:spcPts val="450"/>
              </a:spcBef>
              <a:spcAft>
                <a:spcPts val="0"/>
              </a:spcAft>
              <a:buSzPts val="1620"/>
              <a:buNone/>
              <a:defRPr sz="1620"/>
            </a:lvl2pPr>
            <a:lvl3pPr lvl="2" algn="ctr">
              <a:lnSpc>
                <a:spcPct val="120000"/>
              </a:lnSpc>
              <a:spcBef>
                <a:spcPts val="450"/>
              </a:spcBef>
              <a:spcAft>
                <a:spcPts val="0"/>
              </a:spcAft>
              <a:buSzPts val="1620"/>
              <a:buNone/>
              <a:defRPr sz="1620"/>
            </a:lvl3pPr>
            <a:lvl4pPr lvl="3" algn="ctr">
              <a:lnSpc>
                <a:spcPct val="120000"/>
              </a:lnSpc>
              <a:spcBef>
                <a:spcPts val="450"/>
              </a:spcBef>
              <a:spcAft>
                <a:spcPts val="0"/>
              </a:spcAft>
              <a:buSzPts val="1440"/>
              <a:buNone/>
              <a:defRPr sz="1440"/>
            </a:lvl4pPr>
            <a:lvl5pPr lvl="4" algn="ctr">
              <a:lnSpc>
                <a:spcPct val="120000"/>
              </a:lnSpc>
              <a:spcBef>
                <a:spcPts val="450"/>
              </a:spcBef>
              <a:spcAft>
                <a:spcPts val="0"/>
              </a:spcAft>
              <a:buSzPts val="1440"/>
              <a:buNone/>
              <a:defRPr sz="1440"/>
            </a:lvl5pPr>
            <a:lvl6pPr lvl="5" algn="ctr">
              <a:lnSpc>
                <a:spcPct val="120000"/>
              </a:lnSpc>
              <a:spcBef>
                <a:spcPts val="450"/>
              </a:spcBef>
              <a:spcAft>
                <a:spcPts val="0"/>
              </a:spcAft>
              <a:buSzPts val="1440"/>
              <a:buNone/>
              <a:defRPr sz="1440"/>
            </a:lvl6pPr>
            <a:lvl7pPr lvl="6" algn="ctr">
              <a:lnSpc>
                <a:spcPct val="120000"/>
              </a:lnSpc>
              <a:spcBef>
                <a:spcPts val="450"/>
              </a:spcBef>
              <a:spcAft>
                <a:spcPts val="0"/>
              </a:spcAft>
              <a:buSzPts val="1440"/>
              <a:buNone/>
              <a:defRPr sz="1440"/>
            </a:lvl7pPr>
            <a:lvl8pPr lvl="7" algn="ctr">
              <a:lnSpc>
                <a:spcPct val="120000"/>
              </a:lnSpc>
              <a:spcBef>
                <a:spcPts val="450"/>
              </a:spcBef>
              <a:spcAft>
                <a:spcPts val="0"/>
              </a:spcAft>
              <a:buSzPts val="1440"/>
              <a:buNone/>
              <a:defRPr sz="1440"/>
            </a:lvl8pPr>
            <a:lvl9pPr lvl="8" algn="ctr">
              <a:lnSpc>
                <a:spcPct val="120000"/>
              </a:lnSpc>
              <a:spcBef>
                <a:spcPts val="450"/>
              </a:spcBef>
              <a:spcAft>
                <a:spcPts val="0"/>
              </a:spcAft>
              <a:buSzPts val="1440"/>
              <a:buNone/>
              <a:defRPr sz="1440"/>
            </a:lvl9pPr>
          </a:lstStyle>
          <a:p>
            <a:endParaRPr/>
          </a:p>
        </p:txBody>
      </p:sp>
      <p:sp>
        <p:nvSpPr>
          <p:cNvPr id="721" name="Google Shape;721;p71"/>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71"/>
          <p:cNvSpPr txBox="1">
            <a:spLocks noGrp="1"/>
          </p:cNvSpPr>
          <p:nvPr>
            <p:ph type="ftr" idx="11"/>
          </p:nvPr>
        </p:nvSpPr>
        <p:spPr>
          <a:xfrm>
            <a:off x="2174850" y="296377"/>
            <a:ext cx="4476524"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3" name="Google Shape;723;p71"/>
          <p:cNvSpPr txBox="1">
            <a:spLocks noGrp="1"/>
          </p:cNvSpPr>
          <p:nvPr>
            <p:ph type="sldNum" idx="12"/>
          </p:nvPr>
        </p:nvSpPr>
        <p:spPr>
          <a:xfrm>
            <a:off x="1293898"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24" name="Google Shape;724;p71"/>
          <p:cNvCxnSpPr/>
          <p:nvPr/>
        </p:nvCxnSpPr>
        <p:spPr>
          <a:xfrm>
            <a:off x="2176002" y="3175688"/>
            <a:ext cx="7773365"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28"/>
        <p:cNvGrpSpPr/>
        <p:nvPr/>
      </p:nvGrpSpPr>
      <p:grpSpPr>
        <a:xfrm>
          <a:off x="0" y="0"/>
          <a:ext cx="0" cy="0"/>
          <a:chOff x="0" y="0"/>
          <a:chExt cx="0" cy="0"/>
        </a:xfrm>
      </p:grpSpPr>
      <p:sp>
        <p:nvSpPr>
          <p:cNvPr id="29" name="Google Shape;29;p5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5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2"/>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2" name="Google Shape;32;p5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5"/>
        <p:cNvGrpSpPr/>
        <p:nvPr/>
      </p:nvGrpSpPr>
      <p:grpSpPr>
        <a:xfrm>
          <a:off x="0" y="0"/>
          <a:ext cx="0" cy="0"/>
          <a:chOff x="0" y="0"/>
          <a:chExt cx="0" cy="0"/>
        </a:xfrm>
      </p:grpSpPr>
      <p:sp>
        <p:nvSpPr>
          <p:cNvPr id="726" name="Google Shape;726;p72"/>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7" name="Google Shape;727;p72"/>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28" name="Google Shape;728;p72"/>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9" name="Google Shape;729;p72"/>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0" name="Google Shape;730;p72"/>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31" name="Google Shape;731;p72"/>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2"/>
        <p:cNvGrpSpPr/>
        <p:nvPr/>
      </p:nvGrpSpPr>
      <p:grpSpPr>
        <a:xfrm>
          <a:off x="0" y="0"/>
          <a:ext cx="0" cy="0"/>
          <a:chOff x="0" y="0"/>
          <a:chExt cx="0" cy="0"/>
        </a:xfrm>
      </p:grpSpPr>
      <p:sp>
        <p:nvSpPr>
          <p:cNvPr id="733" name="Google Shape;733;p73"/>
          <p:cNvSpPr txBox="1">
            <a:spLocks noGrp="1"/>
          </p:cNvSpPr>
          <p:nvPr>
            <p:ph type="title"/>
          </p:nvPr>
        </p:nvSpPr>
        <p:spPr>
          <a:xfrm>
            <a:off x="1308815" y="1580517"/>
            <a:ext cx="7778839" cy="16991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40"/>
              <a:buFont typeface="Gill Sans"/>
              <a:buNone/>
              <a:defRPr sz="3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4" name="Google Shape;734;p73"/>
          <p:cNvSpPr txBox="1">
            <a:spLocks noGrp="1"/>
          </p:cNvSpPr>
          <p:nvPr>
            <p:ph type="body" idx="1"/>
          </p:nvPr>
        </p:nvSpPr>
        <p:spPr>
          <a:xfrm>
            <a:off x="1308815" y="3425576"/>
            <a:ext cx="7767401" cy="911636"/>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900"/>
              </a:spcBef>
              <a:spcAft>
                <a:spcPts val="0"/>
              </a:spcAft>
              <a:buSzPts val="1620"/>
              <a:buNone/>
              <a:defRPr sz="1620">
                <a:solidFill>
                  <a:schemeClr val="dk1"/>
                </a:solidFill>
              </a:defRPr>
            </a:lvl1pPr>
            <a:lvl2pPr marL="914400" lvl="1" indent="-228600" algn="l">
              <a:lnSpc>
                <a:spcPct val="120000"/>
              </a:lnSpc>
              <a:spcBef>
                <a:spcPts val="450"/>
              </a:spcBef>
              <a:spcAft>
                <a:spcPts val="0"/>
              </a:spcAft>
              <a:buSzPts val="1620"/>
              <a:buNone/>
              <a:defRPr sz="1620">
                <a:solidFill>
                  <a:srgbClr val="888888"/>
                </a:solidFill>
              </a:defRPr>
            </a:lvl2pPr>
            <a:lvl3pPr marL="1371600" lvl="2" indent="-228600" algn="l">
              <a:lnSpc>
                <a:spcPct val="120000"/>
              </a:lnSpc>
              <a:spcBef>
                <a:spcPts val="450"/>
              </a:spcBef>
              <a:spcAft>
                <a:spcPts val="0"/>
              </a:spcAft>
              <a:buSzPts val="1620"/>
              <a:buNone/>
              <a:defRPr sz="1620">
                <a:solidFill>
                  <a:srgbClr val="888888"/>
                </a:solidFill>
              </a:defRPr>
            </a:lvl3pPr>
            <a:lvl4pPr marL="1828800" lvl="3" indent="-228600" algn="l">
              <a:lnSpc>
                <a:spcPct val="120000"/>
              </a:lnSpc>
              <a:spcBef>
                <a:spcPts val="450"/>
              </a:spcBef>
              <a:spcAft>
                <a:spcPts val="0"/>
              </a:spcAft>
              <a:buSzPts val="1440"/>
              <a:buNone/>
              <a:defRPr sz="1440">
                <a:solidFill>
                  <a:srgbClr val="888888"/>
                </a:solidFill>
              </a:defRPr>
            </a:lvl4pPr>
            <a:lvl5pPr marL="2286000" lvl="4" indent="-228600" algn="l">
              <a:lnSpc>
                <a:spcPct val="120000"/>
              </a:lnSpc>
              <a:spcBef>
                <a:spcPts val="450"/>
              </a:spcBef>
              <a:spcAft>
                <a:spcPts val="0"/>
              </a:spcAft>
              <a:buSzPts val="1440"/>
              <a:buNone/>
              <a:defRPr sz="1440">
                <a:solidFill>
                  <a:srgbClr val="888888"/>
                </a:solidFill>
              </a:defRPr>
            </a:lvl5pPr>
            <a:lvl6pPr marL="2743200" lvl="5" indent="-228600" algn="l">
              <a:lnSpc>
                <a:spcPct val="120000"/>
              </a:lnSpc>
              <a:spcBef>
                <a:spcPts val="450"/>
              </a:spcBef>
              <a:spcAft>
                <a:spcPts val="0"/>
              </a:spcAft>
              <a:buSzPts val="1440"/>
              <a:buNone/>
              <a:defRPr sz="1440">
                <a:solidFill>
                  <a:srgbClr val="888888"/>
                </a:solidFill>
              </a:defRPr>
            </a:lvl6pPr>
            <a:lvl7pPr marL="3200400" lvl="6" indent="-228600" algn="l">
              <a:lnSpc>
                <a:spcPct val="120000"/>
              </a:lnSpc>
              <a:spcBef>
                <a:spcPts val="450"/>
              </a:spcBef>
              <a:spcAft>
                <a:spcPts val="0"/>
              </a:spcAft>
              <a:buSzPts val="1440"/>
              <a:buNone/>
              <a:defRPr sz="1440">
                <a:solidFill>
                  <a:srgbClr val="888888"/>
                </a:solidFill>
              </a:defRPr>
            </a:lvl7pPr>
            <a:lvl8pPr marL="3657600" lvl="7" indent="-228600" algn="l">
              <a:lnSpc>
                <a:spcPct val="120000"/>
              </a:lnSpc>
              <a:spcBef>
                <a:spcPts val="450"/>
              </a:spcBef>
              <a:spcAft>
                <a:spcPts val="0"/>
              </a:spcAft>
              <a:buSzPts val="1440"/>
              <a:buNone/>
              <a:defRPr sz="1440">
                <a:solidFill>
                  <a:srgbClr val="888888"/>
                </a:solidFill>
              </a:defRPr>
            </a:lvl8pPr>
            <a:lvl9pPr marL="4114800" lvl="8" indent="-228600" algn="l">
              <a:lnSpc>
                <a:spcPct val="120000"/>
              </a:lnSpc>
              <a:spcBef>
                <a:spcPts val="450"/>
              </a:spcBef>
              <a:spcAft>
                <a:spcPts val="0"/>
              </a:spcAft>
              <a:buSzPts val="1440"/>
              <a:buNone/>
              <a:defRPr sz="1440">
                <a:solidFill>
                  <a:srgbClr val="888888"/>
                </a:solidFill>
              </a:defRPr>
            </a:lvl9pPr>
          </a:lstStyle>
          <a:p>
            <a:endParaRPr/>
          </a:p>
        </p:txBody>
      </p:sp>
      <p:sp>
        <p:nvSpPr>
          <p:cNvPr id="735" name="Google Shape;735;p73"/>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6" name="Google Shape;736;p73"/>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7" name="Google Shape;737;p73"/>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38" name="Google Shape;738;p73"/>
          <p:cNvCxnSpPr/>
          <p:nvPr/>
        </p:nvCxnSpPr>
        <p:spPr>
          <a:xfrm>
            <a:off x="1308815" y="3424487"/>
            <a:ext cx="776740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9"/>
        <p:cNvGrpSpPr/>
        <p:nvPr/>
      </p:nvGrpSpPr>
      <p:grpSpPr>
        <a:xfrm>
          <a:off x="0" y="0"/>
          <a:ext cx="0" cy="0"/>
          <a:chOff x="0" y="0"/>
          <a:chExt cx="0" cy="0"/>
        </a:xfrm>
      </p:grpSpPr>
      <p:sp>
        <p:nvSpPr>
          <p:cNvPr id="740" name="Google Shape;740;p74"/>
          <p:cNvSpPr txBox="1">
            <a:spLocks noGrp="1"/>
          </p:cNvSpPr>
          <p:nvPr>
            <p:ph type="title"/>
          </p:nvPr>
        </p:nvSpPr>
        <p:spPr>
          <a:xfrm>
            <a:off x="1304296" y="724400"/>
            <a:ext cx="8645072" cy="95337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1" name="Google Shape;741;p74"/>
          <p:cNvSpPr txBox="1">
            <a:spLocks noGrp="1"/>
          </p:cNvSpPr>
          <p:nvPr>
            <p:ph type="body" idx="1"/>
          </p:nvPr>
        </p:nvSpPr>
        <p:spPr>
          <a:xfrm>
            <a:off x="1302598" y="1809790"/>
            <a:ext cx="4180637" cy="310373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42" name="Google Shape;742;p74"/>
          <p:cNvSpPr txBox="1">
            <a:spLocks noGrp="1"/>
          </p:cNvSpPr>
          <p:nvPr>
            <p:ph type="body" idx="2"/>
          </p:nvPr>
        </p:nvSpPr>
        <p:spPr>
          <a:xfrm>
            <a:off x="5772394" y="1815609"/>
            <a:ext cx="4180637" cy="309736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43" name="Google Shape;743;p74"/>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4" name="Google Shape;744;p74"/>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5" name="Google Shape;745;p74"/>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46" name="Google Shape;746;p74"/>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7"/>
        <p:cNvGrpSpPr/>
        <p:nvPr/>
      </p:nvGrpSpPr>
      <p:grpSpPr>
        <a:xfrm>
          <a:off x="0" y="0"/>
          <a:ext cx="0" cy="0"/>
          <a:chOff x="0" y="0"/>
          <a:chExt cx="0" cy="0"/>
        </a:xfrm>
      </p:grpSpPr>
      <p:sp>
        <p:nvSpPr>
          <p:cNvPr id="748" name="Google Shape;748;p75"/>
          <p:cNvSpPr txBox="1">
            <a:spLocks noGrp="1"/>
          </p:cNvSpPr>
          <p:nvPr>
            <p:ph type="title"/>
          </p:nvPr>
        </p:nvSpPr>
        <p:spPr>
          <a:xfrm>
            <a:off x="1302472" y="723747"/>
            <a:ext cx="8646895" cy="95068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9" name="Google Shape;749;p75"/>
          <p:cNvSpPr txBox="1">
            <a:spLocks noGrp="1"/>
          </p:cNvSpPr>
          <p:nvPr>
            <p:ph type="body" idx="1"/>
          </p:nvPr>
        </p:nvSpPr>
        <p:spPr>
          <a:xfrm>
            <a:off x="1302472" y="1817594"/>
            <a:ext cx="4180637" cy="721749"/>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750" name="Google Shape;750;p75"/>
          <p:cNvSpPr txBox="1">
            <a:spLocks noGrp="1"/>
          </p:cNvSpPr>
          <p:nvPr>
            <p:ph type="body" idx="2"/>
          </p:nvPr>
        </p:nvSpPr>
        <p:spPr>
          <a:xfrm>
            <a:off x="1302472" y="2541843"/>
            <a:ext cx="4180637" cy="238001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51" name="Google Shape;751;p75"/>
          <p:cNvSpPr txBox="1">
            <a:spLocks noGrp="1"/>
          </p:cNvSpPr>
          <p:nvPr>
            <p:ph type="body" idx="3"/>
          </p:nvPr>
        </p:nvSpPr>
        <p:spPr>
          <a:xfrm>
            <a:off x="5771126" y="1820703"/>
            <a:ext cx="4180637" cy="72201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900"/>
              </a:spcBef>
              <a:spcAft>
                <a:spcPts val="0"/>
              </a:spcAft>
              <a:buSzPts val="1980"/>
              <a:buNone/>
              <a:defRPr sz="1979" b="0" cap="none">
                <a:solidFill>
                  <a:schemeClr val="accent1"/>
                </a:solidFill>
              </a:defRPr>
            </a:lvl1pPr>
            <a:lvl2pPr marL="914400" lvl="1" indent="-228600" algn="l">
              <a:lnSpc>
                <a:spcPct val="120000"/>
              </a:lnSpc>
              <a:spcBef>
                <a:spcPts val="450"/>
              </a:spcBef>
              <a:spcAft>
                <a:spcPts val="0"/>
              </a:spcAft>
              <a:buSzPts val="1800"/>
              <a:buNone/>
              <a:defRPr sz="1800" b="1"/>
            </a:lvl2pPr>
            <a:lvl3pPr marL="1371600" lvl="2" indent="-228600" algn="l">
              <a:lnSpc>
                <a:spcPct val="120000"/>
              </a:lnSpc>
              <a:spcBef>
                <a:spcPts val="450"/>
              </a:spcBef>
              <a:spcAft>
                <a:spcPts val="0"/>
              </a:spcAft>
              <a:buSzPts val="1620"/>
              <a:buNone/>
              <a:defRPr sz="1620" b="1"/>
            </a:lvl3pPr>
            <a:lvl4pPr marL="1828800" lvl="3" indent="-228600" algn="l">
              <a:lnSpc>
                <a:spcPct val="120000"/>
              </a:lnSpc>
              <a:spcBef>
                <a:spcPts val="450"/>
              </a:spcBef>
              <a:spcAft>
                <a:spcPts val="0"/>
              </a:spcAft>
              <a:buSzPts val="1440"/>
              <a:buNone/>
              <a:defRPr sz="1440" b="1"/>
            </a:lvl4pPr>
            <a:lvl5pPr marL="2286000" lvl="4" indent="-228600" algn="l">
              <a:lnSpc>
                <a:spcPct val="120000"/>
              </a:lnSpc>
              <a:spcBef>
                <a:spcPts val="450"/>
              </a:spcBef>
              <a:spcAft>
                <a:spcPts val="0"/>
              </a:spcAft>
              <a:buSzPts val="1440"/>
              <a:buNone/>
              <a:defRPr sz="1440" b="1"/>
            </a:lvl5pPr>
            <a:lvl6pPr marL="2743200" lvl="5" indent="-228600" algn="l">
              <a:lnSpc>
                <a:spcPct val="120000"/>
              </a:lnSpc>
              <a:spcBef>
                <a:spcPts val="450"/>
              </a:spcBef>
              <a:spcAft>
                <a:spcPts val="0"/>
              </a:spcAft>
              <a:buSzPts val="1440"/>
              <a:buNone/>
              <a:defRPr sz="1440" b="1"/>
            </a:lvl6pPr>
            <a:lvl7pPr marL="3200400" lvl="6" indent="-228600" algn="l">
              <a:lnSpc>
                <a:spcPct val="120000"/>
              </a:lnSpc>
              <a:spcBef>
                <a:spcPts val="450"/>
              </a:spcBef>
              <a:spcAft>
                <a:spcPts val="0"/>
              </a:spcAft>
              <a:buSzPts val="1440"/>
              <a:buNone/>
              <a:defRPr sz="1440" b="1"/>
            </a:lvl7pPr>
            <a:lvl8pPr marL="3657600" lvl="7" indent="-228600" algn="l">
              <a:lnSpc>
                <a:spcPct val="120000"/>
              </a:lnSpc>
              <a:spcBef>
                <a:spcPts val="450"/>
              </a:spcBef>
              <a:spcAft>
                <a:spcPts val="0"/>
              </a:spcAft>
              <a:buSzPts val="1440"/>
              <a:buNone/>
              <a:defRPr sz="1440" b="1"/>
            </a:lvl8pPr>
            <a:lvl9pPr marL="4114800" lvl="8" indent="-228600" algn="l">
              <a:lnSpc>
                <a:spcPct val="120000"/>
              </a:lnSpc>
              <a:spcBef>
                <a:spcPts val="450"/>
              </a:spcBef>
              <a:spcAft>
                <a:spcPts val="0"/>
              </a:spcAft>
              <a:buSzPts val="1440"/>
              <a:buNone/>
              <a:defRPr sz="1440" b="1"/>
            </a:lvl9pPr>
          </a:lstStyle>
          <a:p>
            <a:endParaRPr/>
          </a:p>
        </p:txBody>
      </p:sp>
      <p:sp>
        <p:nvSpPr>
          <p:cNvPr id="752" name="Google Shape;752;p75"/>
          <p:cNvSpPr txBox="1">
            <a:spLocks noGrp="1"/>
          </p:cNvSpPr>
          <p:nvPr>
            <p:ph type="body" idx="4"/>
          </p:nvPr>
        </p:nvSpPr>
        <p:spPr>
          <a:xfrm>
            <a:off x="5771126" y="2539342"/>
            <a:ext cx="4180637" cy="237363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53" name="Google Shape;753;p75"/>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4" name="Google Shape;754;p75"/>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5" name="Google Shape;755;p75"/>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56" name="Google Shape;756;p75"/>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7"/>
        <p:cNvGrpSpPr/>
        <p:nvPr/>
      </p:nvGrpSpPr>
      <p:grpSpPr>
        <a:xfrm>
          <a:off x="0" y="0"/>
          <a:ext cx="0" cy="0"/>
          <a:chOff x="0" y="0"/>
          <a:chExt cx="0" cy="0"/>
        </a:xfrm>
      </p:grpSpPr>
      <p:sp>
        <p:nvSpPr>
          <p:cNvPr id="758" name="Google Shape;758;p76"/>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9" name="Google Shape;759;p7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0" name="Google Shape;760;p7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1" name="Google Shape;761;p7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62" name="Google Shape;762;p76"/>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763" name="Google Shape;763;p76"/>
          <p:cNvSpPr/>
          <p:nvPr/>
        </p:nvSpPr>
        <p:spPr>
          <a:xfrm>
            <a:off x="0" y="0"/>
            <a:ext cx="10972800" cy="6172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4"/>
        <p:cNvGrpSpPr/>
        <p:nvPr/>
      </p:nvGrpSpPr>
      <p:grpSpPr>
        <a:xfrm>
          <a:off x="0" y="0"/>
          <a:ext cx="0" cy="0"/>
          <a:chOff x="0" y="0"/>
          <a:chExt cx="0" cy="0"/>
        </a:xfrm>
      </p:grpSpPr>
      <p:sp>
        <p:nvSpPr>
          <p:cNvPr id="765" name="Google Shape;765;p77"/>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6" name="Google Shape;766;p77"/>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7" name="Google Shape;767;p77"/>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8"/>
        <p:cNvGrpSpPr/>
        <p:nvPr/>
      </p:nvGrpSpPr>
      <p:grpSpPr>
        <a:xfrm>
          <a:off x="0" y="0"/>
          <a:ext cx="0" cy="0"/>
          <a:chOff x="0" y="0"/>
          <a:chExt cx="0" cy="0"/>
        </a:xfrm>
      </p:grpSpPr>
      <p:sp>
        <p:nvSpPr>
          <p:cNvPr id="769" name="Google Shape;769;p78"/>
          <p:cNvSpPr txBox="1">
            <a:spLocks noGrp="1"/>
          </p:cNvSpPr>
          <p:nvPr>
            <p:ph type="title"/>
          </p:nvPr>
        </p:nvSpPr>
        <p:spPr>
          <a:xfrm>
            <a:off x="1300204" y="719076"/>
            <a:ext cx="2945789" cy="202240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
              <a:buFont typeface="Gill Sans"/>
              <a:buNone/>
              <a:defRPr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0" name="Google Shape;770;p78"/>
          <p:cNvSpPr txBox="1">
            <a:spLocks noGrp="1"/>
          </p:cNvSpPr>
          <p:nvPr>
            <p:ph type="body" idx="1"/>
          </p:nvPr>
        </p:nvSpPr>
        <p:spPr>
          <a:xfrm>
            <a:off x="4539343" y="719077"/>
            <a:ext cx="5411223" cy="4192943"/>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71" name="Google Shape;771;p78"/>
          <p:cNvSpPr txBox="1">
            <a:spLocks noGrp="1"/>
          </p:cNvSpPr>
          <p:nvPr>
            <p:ph type="body" idx="2"/>
          </p:nvPr>
        </p:nvSpPr>
        <p:spPr>
          <a:xfrm>
            <a:off x="1300204" y="2884942"/>
            <a:ext cx="2947512" cy="202336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440"/>
              <a:buNone/>
              <a:defRPr sz="144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772" name="Google Shape;772;p78"/>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3" name="Google Shape;773;p78"/>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4" name="Google Shape;774;p78"/>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75" name="Google Shape;775;p78"/>
          <p:cNvCxnSpPr/>
          <p:nvPr/>
        </p:nvCxnSpPr>
        <p:spPr>
          <a:xfrm>
            <a:off x="1303452" y="2884942"/>
            <a:ext cx="294254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6"/>
        <p:cNvGrpSpPr/>
        <p:nvPr/>
      </p:nvGrpSpPr>
      <p:grpSpPr>
        <a:xfrm>
          <a:off x="0" y="0"/>
          <a:ext cx="0" cy="0"/>
          <a:chOff x="0" y="0"/>
          <a:chExt cx="0" cy="0"/>
        </a:xfrm>
      </p:grpSpPr>
      <p:grpSp>
        <p:nvGrpSpPr>
          <p:cNvPr id="777" name="Google Shape;777;p79"/>
          <p:cNvGrpSpPr/>
          <p:nvPr/>
        </p:nvGrpSpPr>
        <p:grpSpPr>
          <a:xfrm>
            <a:off x="6729649" y="433953"/>
            <a:ext cx="3667080" cy="4634191"/>
            <a:chOff x="7477387" y="482170"/>
            <a:chExt cx="4074533" cy="5149101"/>
          </a:xfrm>
        </p:grpSpPr>
        <p:sp>
          <p:nvSpPr>
            <p:cNvPr id="778" name="Google Shape;778;p79"/>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9"/>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79"/>
          <p:cNvSpPr txBox="1">
            <a:spLocks noGrp="1"/>
          </p:cNvSpPr>
          <p:nvPr>
            <p:ph type="title"/>
          </p:nvPr>
        </p:nvSpPr>
        <p:spPr>
          <a:xfrm>
            <a:off x="1306086" y="1016562"/>
            <a:ext cx="4979095" cy="164752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
              <a:buFont typeface="Gill Sans"/>
              <a:buNone/>
              <a:defRPr sz="28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1" name="Google Shape;781;p79"/>
          <p:cNvSpPr>
            <a:spLocks noGrp="1"/>
          </p:cNvSpPr>
          <p:nvPr>
            <p:ph type="pic" idx="2"/>
          </p:nvPr>
        </p:nvSpPr>
        <p:spPr>
          <a:xfrm>
            <a:off x="7311951" y="1010288"/>
            <a:ext cx="2512054" cy="3479694"/>
          </a:xfrm>
          <a:prstGeom prst="rect">
            <a:avLst/>
          </a:prstGeom>
          <a:solidFill>
            <a:srgbClr val="D8D8D8"/>
          </a:solidFill>
          <a:ln>
            <a:noFill/>
          </a:ln>
        </p:spPr>
        <p:txBody>
          <a:bodyPr spcFirstLastPara="1" wrap="square" lIns="91425" tIns="45700" rIns="91425" bIns="45700" anchor="t" anchorCtr="0">
            <a:normAutofit/>
          </a:bodyPr>
          <a:lstStyle>
            <a:lvl1pPr marR="0" lvl="0" algn="ctr" rtl="0">
              <a:lnSpc>
                <a:spcPct val="120000"/>
              </a:lnSpc>
              <a:spcBef>
                <a:spcPts val="900"/>
              </a:spcBef>
              <a:spcAft>
                <a:spcPts val="0"/>
              </a:spcAft>
              <a:buClr>
                <a:schemeClr val="accent1"/>
              </a:buClr>
              <a:buSzPts val="2880"/>
              <a:buFont typeface="Arial"/>
              <a:buNone/>
              <a:defRPr sz="2880" b="0" i="0" u="none" strike="noStrike" cap="none">
                <a:solidFill>
                  <a:schemeClr val="dk1"/>
                </a:solidFill>
                <a:latin typeface="Gill Sans"/>
                <a:ea typeface="Gill Sans"/>
                <a:cs typeface="Gill Sans"/>
                <a:sym typeface="Gill Sans"/>
              </a:defRPr>
            </a:lvl1pPr>
            <a:lvl2pPr marR="0" lvl="1" algn="l" rtl="0">
              <a:lnSpc>
                <a:spcPct val="120000"/>
              </a:lnSpc>
              <a:spcBef>
                <a:spcPts val="450"/>
              </a:spcBef>
              <a:spcAft>
                <a:spcPts val="0"/>
              </a:spcAft>
              <a:buClr>
                <a:schemeClr val="accent1"/>
              </a:buClr>
              <a:buSzPts val="2520"/>
              <a:buFont typeface="Arial"/>
              <a:buNone/>
              <a:defRPr sz="2520" b="0" i="0" u="none" strike="noStrike" cap="none">
                <a:solidFill>
                  <a:schemeClr val="dk1"/>
                </a:solidFill>
                <a:latin typeface="Gill Sans"/>
                <a:ea typeface="Gill Sans"/>
                <a:cs typeface="Gill Sans"/>
                <a:sym typeface="Gill Sans"/>
              </a:defRPr>
            </a:lvl2pPr>
            <a:lvl3pPr marR="0" lvl="2" algn="l" rtl="0">
              <a:lnSpc>
                <a:spcPct val="120000"/>
              </a:lnSpc>
              <a:spcBef>
                <a:spcPts val="450"/>
              </a:spcBef>
              <a:spcAft>
                <a:spcPts val="0"/>
              </a:spcAft>
              <a:buClr>
                <a:schemeClr val="accent1"/>
              </a:buClr>
              <a:buSzPts val="2160"/>
              <a:buFont typeface="Arial"/>
              <a:buNone/>
              <a:defRPr sz="2160" b="0" i="0" u="none" strike="noStrike" cap="none">
                <a:solidFill>
                  <a:schemeClr val="dk1"/>
                </a:solidFill>
                <a:latin typeface="Gill Sans"/>
                <a:ea typeface="Gill Sans"/>
                <a:cs typeface="Gill Sans"/>
                <a:sym typeface="Gill Sans"/>
              </a:defRPr>
            </a:lvl3pPr>
            <a:lvl4pPr marR="0" lvl="3"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20000"/>
              </a:lnSpc>
              <a:spcBef>
                <a:spcPts val="45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782" name="Google Shape;782;p79"/>
          <p:cNvSpPr txBox="1">
            <a:spLocks noGrp="1"/>
          </p:cNvSpPr>
          <p:nvPr>
            <p:ph type="body" idx="1"/>
          </p:nvPr>
        </p:nvSpPr>
        <p:spPr>
          <a:xfrm>
            <a:off x="1305296" y="2831393"/>
            <a:ext cx="4971964" cy="18033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900"/>
              </a:spcBef>
              <a:spcAft>
                <a:spcPts val="0"/>
              </a:spcAft>
              <a:buSzPts val="1620"/>
              <a:buNone/>
              <a:defRPr sz="1620"/>
            </a:lvl1pPr>
            <a:lvl2pPr marL="914400" lvl="1" indent="-228600" algn="l">
              <a:lnSpc>
                <a:spcPct val="120000"/>
              </a:lnSpc>
              <a:spcBef>
                <a:spcPts val="450"/>
              </a:spcBef>
              <a:spcAft>
                <a:spcPts val="0"/>
              </a:spcAft>
              <a:buSzPts val="1260"/>
              <a:buNone/>
              <a:defRPr sz="1260"/>
            </a:lvl2pPr>
            <a:lvl3pPr marL="1371600" lvl="2" indent="-228600" algn="l">
              <a:lnSpc>
                <a:spcPct val="120000"/>
              </a:lnSpc>
              <a:spcBef>
                <a:spcPts val="450"/>
              </a:spcBef>
              <a:spcAft>
                <a:spcPts val="0"/>
              </a:spcAft>
              <a:buSzPts val="1080"/>
              <a:buNone/>
              <a:defRPr sz="1080"/>
            </a:lvl3pPr>
            <a:lvl4pPr marL="1828800" lvl="3" indent="-228600" algn="l">
              <a:lnSpc>
                <a:spcPct val="120000"/>
              </a:lnSpc>
              <a:spcBef>
                <a:spcPts val="450"/>
              </a:spcBef>
              <a:spcAft>
                <a:spcPts val="0"/>
              </a:spcAft>
              <a:buSzPts val="900"/>
              <a:buNone/>
              <a:defRPr sz="900"/>
            </a:lvl4pPr>
            <a:lvl5pPr marL="2286000" lvl="4" indent="-228600" algn="l">
              <a:lnSpc>
                <a:spcPct val="120000"/>
              </a:lnSpc>
              <a:spcBef>
                <a:spcPts val="450"/>
              </a:spcBef>
              <a:spcAft>
                <a:spcPts val="0"/>
              </a:spcAft>
              <a:buSzPts val="900"/>
              <a:buNone/>
              <a:defRPr sz="900"/>
            </a:lvl5pPr>
            <a:lvl6pPr marL="2743200" lvl="5" indent="-228600" algn="l">
              <a:lnSpc>
                <a:spcPct val="120000"/>
              </a:lnSpc>
              <a:spcBef>
                <a:spcPts val="450"/>
              </a:spcBef>
              <a:spcAft>
                <a:spcPts val="0"/>
              </a:spcAft>
              <a:buSzPts val="900"/>
              <a:buNone/>
              <a:defRPr sz="900"/>
            </a:lvl6pPr>
            <a:lvl7pPr marL="3200400" lvl="6" indent="-228600" algn="l">
              <a:lnSpc>
                <a:spcPct val="120000"/>
              </a:lnSpc>
              <a:spcBef>
                <a:spcPts val="450"/>
              </a:spcBef>
              <a:spcAft>
                <a:spcPts val="0"/>
              </a:spcAft>
              <a:buSzPts val="900"/>
              <a:buNone/>
              <a:defRPr sz="900"/>
            </a:lvl7pPr>
            <a:lvl8pPr marL="3657600" lvl="7" indent="-228600" algn="l">
              <a:lnSpc>
                <a:spcPct val="120000"/>
              </a:lnSpc>
              <a:spcBef>
                <a:spcPts val="450"/>
              </a:spcBef>
              <a:spcAft>
                <a:spcPts val="0"/>
              </a:spcAft>
              <a:buSzPts val="900"/>
              <a:buNone/>
              <a:defRPr sz="900"/>
            </a:lvl8pPr>
            <a:lvl9pPr marL="4114800" lvl="8" indent="-228600" algn="l">
              <a:lnSpc>
                <a:spcPct val="120000"/>
              </a:lnSpc>
              <a:spcBef>
                <a:spcPts val="450"/>
              </a:spcBef>
              <a:spcAft>
                <a:spcPts val="0"/>
              </a:spcAft>
              <a:buSzPts val="900"/>
              <a:buNone/>
              <a:defRPr sz="900"/>
            </a:lvl9pPr>
          </a:lstStyle>
          <a:p>
            <a:endParaRPr/>
          </a:p>
        </p:txBody>
      </p:sp>
      <p:sp>
        <p:nvSpPr>
          <p:cNvPr id="783" name="Google Shape;783;p79"/>
          <p:cNvSpPr txBox="1">
            <a:spLocks noGrp="1"/>
          </p:cNvSpPr>
          <p:nvPr>
            <p:ph type="dt" idx="10"/>
          </p:nvPr>
        </p:nvSpPr>
        <p:spPr>
          <a:xfrm>
            <a:off x="1302644" y="4922871"/>
            <a:ext cx="4974616" cy="28811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4" name="Google Shape;784;p79"/>
          <p:cNvSpPr txBox="1">
            <a:spLocks noGrp="1"/>
          </p:cNvSpPr>
          <p:nvPr>
            <p:ph type="ftr" idx="11"/>
          </p:nvPr>
        </p:nvSpPr>
        <p:spPr>
          <a:xfrm>
            <a:off x="1302644" y="286776"/>
            <a:ext cx="4986904" cy="2888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5" name="Google Shape;785;p79"/>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86" name="Google Shape;786;p79"/>
          <p:cNvCxnSpPr/>
          <p:nvPr/>
        </p:nvCxnSpPr>
        <p:spPr>
          <a:xfrm>
            <a:off x="1302644" y="2829245"/>
            <a:ext cx="497461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7"/>
        <p:cNvGrpSpPr/>
        <p:nvPr/>
      </p:nvGrpSpPr>
      <p:grpSpPr>
        <a:xfrm>
          <a:off x="0" y="0"/>
          <a:ext cx="0" cy="0"/>
          <a:chOff x="0" y="0"/>
          <a:chExt cx="0" cy="0"/>
        </a:xfrm>
      </p:grpSpPr>
      <p:sp>
        <p:nvSpPr>
          <p:cNvPr id="788" name="Google Shape;788;p80"/>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9" name="Google Shape;789;p80"/>
          <p:cNvSpPr txBox="1">
            <a:spLocks noGrp="1"/>
          </p:cNvSpPr>
          <p:nvPr>
            <p:ph type="body" idx="1"/>
          </p:nvPr>
        </p:nvSpPr>
        <p:spPr>
          <a:xfrm rot="5400000">
            <a:off x="4075119" y="-954539"/>
            <a:ext cx="3105552" cy="864294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90" name="Google Shape;790;p80"/>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1" name="Google Shape;791;p80"/>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2" name="Google Shape;792;p80"/>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793" name="Google Shape;793;p80"/>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4"/>
        <p:cNvGrpSpPr/>
        <p:nvPr/>
      </p:nvGrpSpPr>
      <p:grpSpPr>
        <a:xfrm>
          <a:off x="0" y="0"/>
          <a:ext cx="0" cy="0"/>
          <a:chOff x="0" y="0"/>
          <a:chExt cx="0" cy="0"/>
        </a:xfrm>
      </p:grpSpPr>
      <p:sp>
        <p:nvSpPr>
          <p:cNvPr id="795" name="Google Shape;795;p81"/>
          <p:cNvSpPr txBox="1">
            <a:spLocks noGrp="1"/>
          </p:cNvSpPr>
          <p:nvPr>
            <p:ph type="title"/>
          </p:nvPr>
        </p:nvSpPr>
        <p:spPr>
          <a:xfrm rot="5400000">
            <a:off x="7125334" y="2088942"/>
            <a:ext cx="4193900" cy="145416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88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6" name="Google Shape;796;p81"/>
          <p:cNvSpPr txBox="1">
            <a:spLocks noGrp="1"/>
          </p:cNvSpPr>
          <p:nvPr>
            <p:ph type="body" idx="1"/>
          </p:nvPr>
        </p:nvSpPr>
        <p:spPr>
          <a:xfrm rot="5400000">
            <a:off x="2726229" y="-706948"/>
            <a:ext cx="4193900" cy="704594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900"/>
              </a:spcBef>
              <a:spcAft>
                <a:spcPts val="0"/>
              </a:spcAft>
              <a:buSzPts val="1800"/>
              <a:buChar char="•"/>
              <a:defRPr/>
            </a:lvl1pPr>
            <a:lvl2pPr marL="914400" lvl="1" indent="-342900" algn="l">
              <a:lnSpc>
                <a:spcPct val="120000"/>
              </a:lnSpc>
              <a:spcBef>
                <a:spcPts val="450"/>
              </a:spcBef>
              <a:spcAft>
                <a:spcPts val="0"/>
              </a:spcAft>
              <a:buSzPts val="1800"/>
              <a:buChar char="•"/>
              <a:defRPr/>
            </a:lvl2pPr>
            <a:lvl3pPr marL="1371600" lvl="2" indent="-342900" algn="l">
              <a:lnSpc>
                <a:spcPct val="120000"/>
              </a:lnSpc>
              <a:spcBef>
                <a:spcPts val="450"/>
              </a:spcBef>
              <a:spcAft>
                <a:spcPts val="0"/>
              </a:spcAft>
              <a:buSzPts val="1800"/>
              <a:buChar char="•"/>
              <a:defRPr/>
            </a:lvl3pPr>
            <a:lvl4pPr marL="1828800" lvl="3" indent="-342900" algn="l">
              <a:lnSpc>
                <a:spcPct val="120000"/>
              </a:lnSpc>
              <a:spcBef>
                <a:spcPts val="450"/>
              </a:spcBef>
              <a:spcAft>
                <a:spcPts val="0"/>
              </a:spcAft>
              <a:buSzPts val="1800"/>
              <a:buChar char="•"/>
              <a:defRPr/>
            </a:lvl4pPr>
            <a:lvl5pPr marL="2286000" lvl="4" indent="-342900" algn="l">
              <a:lnSpc>
                <a:spcPct val="120000"/>
              </a:lnSpc>
              <a:spcBef>
                <a:spcPts val="450"/>
              </a:spcBef>
              <a:spcAft>
                <a:spcPts val="0"/>
              </a:spcAft>
              <a:buSzPts val="1800"/>
              <a:buChar char="•"/>
              <a:defRPr/>
            </a:lvl5pPr>
            <a:lvl6pPr marL="2743200" lvl="5" indent="-342900" algn="l">
              <a:lnSpc>
                <a:spcPct val="120000"/>
              </a:lnSpc>
              <a:spcBef>
                <a:spcPts val="450"/>
              </a:spcBef>
              <a:spcAft>
                <a:spcPts val="0"/>
              </a:spcAft>
              <a:buSzPts val="1800"/>
              <a:buChar char="•"/>
              <a:defRPr/>
            </a:lvl6pPr>
            <a:lvl7pPr marL="3200400" lvl="6" indent="-342900" algn="l">
              <a:lnSpc>
                <a:spcPct val="120000"/>
              </a:lnSpc>
              <a:spcBef>
                <a:spcPts val="450"/>
              </a:spcBef>
              <a:spcAft>
                <a:spcPts val="0"/>
              </a:spcAft>
              <a:buSzPts val="1800"/>
              <a:buChar char="•"/>
              <a:defRPr/>
            </a:lvl7pPr>
            <a:lvl8pPr marL="3657600" lvl="7" indent="-342900" algn="l">
              <a:lnSpc>
                <a:spcPct val="120000"/>
              </a:lnSpc>
              <a:spcBef>
                <a:spcPts val="450"/>
              </a:spcBef>
              <a:spcAft>
                <a:spcPts val="0"/>
              </a:spcAft>
              <a:buSzPts val="1800"/>
              <a:buChar char="•"/>
              <a:defRPr/>
            </a:lvl8pPr>
            <a:lvl9pPr marL="4114800" lvl="8" indent="-342900" algn="l">
              <a:lnSpc>
                <a:spcPct val="120000"/>
              </a:lnSpc>
              <a:spcBef>
                <a:spcPts val="450"/>
              </a:spcBef>
              <a:spcAft>
                <a:spcPts val="0"/>
              </a:spcAft>
              <a:buSzPts val="1800"/>
              <a:buChar char="•"/>
              <a:defRPr/>
            </a:lvl9pPr>
          </a:lstStyle>
          <a:p>
            <a:endParaRPr/>
          </a:p>
        </p:txBody>
      </p:sp>
      <p:sp>
        <p:nvSpPr>
          <p:cNvPr id="797" name="Google Shape;797;p81"/>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8" name="Google Shape;798;p81"/>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9" name="Google Shape;799;p81"/>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800" name="Google Shape;800;p81"/>
          <p:cNvCxnSpPr/>
          <p:nvPr/>
        </p:nvCxnSpPr>
        <p:spPr>
          <a:xfrm>
            <a:off x="8495200" y="719076"/>
            <a:ext cx="0" cy="41939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3"/>
        <p:cNvGrpSpPr/>
        <p:nvPr/>
      </p:nvGrpSpPr>
      <p:grpSpPr>
        <a:xfrm>
          <a:off x="0" y="0"/>
          <a:ext cx="0" cy="0"/>
          <a:chOff x="0" y="0"/>
          <a:chExt cx="0" cy="0"/>
        </a:xfrm>
      </p:grpSpPr>
      <p:sp>
        <p:nvSpPr>
          <p:cNvPr id="34" name="Google Shape;34;p53"/>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3"/>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6" name="Google Shape;36;p53"/>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37" name="Google Shape;37;p53"/>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805"/>
        <p:cNvGrpSpPr/>
        <p:nvPr/>
      </p:nvGrpSpPr>
      <p:grpSpPr>
        <a:xfrm>
          <a:off x="0" y="0"/>
          <a:ext cx="0" cy="0"/>
          <a:chOff x="0" y="0"/>
          <a:chExt cx="0" cy="0"/>
        </a:xfrm>
      </p:grpSpPr>
      <p:sp>
        <p:nvSpPr>
          <p:cNvPr id="806" name="Google Shape;806;p50"/>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7" name="Google Shape;807;p50"/>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8" name="Google Shape;808;p50"/>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9" name="Google Shape;809;p50"/>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10"/>
        <p:cNvGrpSpPr/>
        <p:nvPr/>
      </p:nvGrpSpPr>
      <p:grpSpPr>
        <a:xfrm>
          <a:off x="0" y="0"/>
          <a:ext cx="0" cy="0"/>
          <a:chOff x="0" y="0"/>
          <a:chExt cx="0" cy="0"/>
        </a:xfrm>
      </p:grpSpPr>
      <p:sp>
        <p:nvSpPr>
          <p:cNvPr id="811" name="Google Shape;811;p5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2" name="Google Shape;812;p5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13" name="Google Shape;813;p5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19"/>
        <p:cNvGrpSpPr/>
        <p:nvPr/>
      </p:nvGrpSpPr>
      <p:grpSpPr>
        <a:xfrm>
          <a:off x="0" y="0"/>
          <a:ext cx="0" cy="0"/>
          <a:chOff x="0" y="0"/>
          <a:chExt cx="0" cy="0"/>
        </a:xfrm>
      </p:grpSpPr>
      <p:pic>
        <p:nvPicPr>
          <p:cNvPr id="820" name="Google Shape;820;p57" descr="A close up of an object  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0_Title Slide - Images">
  <p:cSld name="10_Title Slide - Images">
    <p:spTree>
      <p:nvGrpSpPr>
        <p:cNvPr id="1" name="Shape 821"/>
        <p:cNvGrpSpPr/>
        <p:nvPr/>
      </p:nvGrpSpPr>
      <p:grpSpPr>
        <a:xfrm>
          <a:off x="0" y="0"/>
          <a:ext cx="0" cy="0"/>
          <a:chOff x="0" y="0"/>
          <a:chExt cx="0" cy="0"/>
        </a:xfrm>
      </p:grpSpPr>
      <p:pic>
        <p:nvPicPr>
          <p:cNvPr id="822" name="Google Shape;822;p61"/>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823" name="Google Shape;823;p6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24" name="Google Shape;824;p61"/>
          <p:cNvPicPr preferRelativeResize="0"/>
          <p:nvPr/>
        </p:nvPicPr>
        <p:blipFill rotWithShape="1">
          <a:blip r:embed="rId3">
            <a:alphaModFix/>
          </a:blip>
          <a:srcRect/>
          <a:stretch/>
        </p:blipFill>
        <p:spPr>
          <a:xfrm>
            <a:off x="608740" y="2648250"/>
            <a:ext cx="2015928" cy="706351"/>
          </a:xfrm>
          <a:prstGeom prst="rect">
            <a:avLst/>
          </a:prstGeom>
          <a:noFill/>
          <a:ln>
            <a:noFill/>
          </a:ln>
        </p:spPr>
      </p:pic>
      <p:sp>
        <p:nvSpPr>
          <p:cNvPr id="825" name="Google Shape;825;p61"/>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rgbClr val="595959"/>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826" name="Google Shape;826;p61"/>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2"/>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827"/>
        <p:cNvGrpSpPr/>
        <p:nvPr/>
      </p:nvGrpSpPr>
      <p:grpSpPr>
        <a:xfrm>
          <a:off x="0" y="0"/>
          <a:ext cx="0" cy="0"/>
          <a:chOff x="0" y="0"/>
          <a:chExt cx="0" cy="0"/>
        </a:xfrm>
      </p:grpSpPr>
      <p:pic>
        <p:nvPicPr>
          <p:cNvPr id="828" name="Google Shape;828;p62"/>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829" name="Google Shape;829;p62"/>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30" name="Google Shape;830;p62"/>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831" name="Google Shape;831;p62"/>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832"/>
        <p:cNvGrpSpPr/>
        <p:nvPr/>
      </p:nvGrpSpPr>
      <p:grpSpPr>
        <a:xfrm>
          <a:off x="0" y="0"/>
          <a:ext cx="0" cy="0"/>
          <a:chOff x="0" y="0"/>
          <a:chExt cx="0" cy="0"/>
        </a:xfrm>
      </p:grpSpPr>
      <p:sp>
        <p:nvSpPr>
          <p:cNvPr id="833" name="Google Shape;833;p6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4" name="Google Shape;834;p6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35" name="Google Shape;835;p6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836"/>
        <p:cNvGrpSpPr/>
        <p:nvPr/>
      </p:nvGrpSpPr>
      <p:grpSpPr>
        <a:xfrm>
          <a:off x="0" y="0"/>
          <a:ext cx="0" cy="0"/>
          <a:chOff x="0" y="0"/>
          <a:chExt cx="0" cy="0"/>
        </a:xfrm>
      </p:grpSpPr>
      <p:sp>
        <p:nvSpPr>
          <p:cNvPr id="837" name="Google Shape;837;p6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8" name="Google Shape;838;p6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9" name="Google Shape;839;p6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40" name="Google Shape;840;p6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1"/>
        <p:cNvGrpSpPr/>
        <p:nvPr/>
      </p:nvGrpSpPr>
      <p:grpSpPr>
        <a:xfrm>
          <a:off x="0" y="0"/>
          <a:ext cx="0" cy="0"/>
          <a:chOff x="0" y="0"/>
          <a:chExt cx="0" cy="0"/>
        </a:xfrm>
      </p:grpSpPr>
      <p:sp>
        <p:nvSpPr>
          <p:cNvPr id="842" name="Google Shape;842;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3" name="Google Shape;843;p6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844"/>
        <p:cNvGrpSpPr/>
        <p:nvPr/>
      </p:nvGrpSpPr>
      <p:grpSpPr>
        <a:xfrm>
          <a:off x="0" y="0"/>
          <a:ext cx="0" cy="0"/>
          <a:chOff x="0" y="0"/>
          <a:chExt cx="0" cy="0"/>
        </a:xfrm>
      </p:grpSpPr>
      <p:sp>
        <p:nvSpPr>
          <p:cNvPr id="845" name="Google Shape;845;p66"/>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46" name="Google Shape;846;p66"/>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847" name="Google Shape;847;p66"/>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8" name="Google Shape;848;p66"/>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9" name="Google Shape;849;p66"/>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50"/>
        <p:cNvGrpSpPr/>
        <p:nvPr/>
      </p:nvGrpSpPr>
      <p:grpSpPr>
        <a:xfrm>
          <a:off x="0" y="0"/>
          <a:ext cx="0" cy="0"/>
          <a:chOff x="0" y="0"/>
          <a:chExt cx="0" cy="0"/>
        </a:xfrm>
      </p:grpSpPr>
      <p:sp>
        <p:nvSpPr>
          <p:cNvPr id="851" name="Google Shape;851;p6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2" name="Google Shape;852;p67"/>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53" name="Google Shape;853;p67"/>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8"/>
        <p:cNvGrpSpPr/>
        <p:nvPr/>
      </p:nvGrpSpPr>
      <p:grpSpPr>
        <a:xfrm>
          <a:off x="0" y="0"/>
          <a:ext cx="0" cy="0"/>
          <a:chOff x="0" y="0"/>
          <a:chExt cx="0" cy="0"/>
        </a:xfrm>
      </p:grpSpPr>
      <p:sp>
        <p:nvSpPr>
          <p:cNvPr id="39" name="Google Shape;39;p5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1" name="Google Shape;41;p5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4"/>
        <p:cNvGrpSpPr/>
        <p:nvPr/>
      </p:nvGrpSpPr>
      <p:grpSpPr>
        <a:xfrm>
          <a:off x="0" y="0"/>
          <a:ext cx="0" cy="0"/>
          <a:chOff x="0" y="0"/>
          <a:chExt cx="0" cy="0"/>
        </a:xfrm>
      </p:grpSpPr>
      <p:sp>
        <p:nvSpPr>
          <p:cNvPr id="855" name="Google Shape;855;p6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56"/>
        <p:cNvGrpSpPr/>
        <p:nvPr/>
      </p:nvGrpSpPr>
      <p:grpSpPr>
        <a:xfrm>
          <a:off x="0" y="0"/>
          <a:ext cx="0" cy="0"/>
          <a:chOff x="0" y="0"/>
          <a:chExt cx="0" cy="0"/>
        </a:xfrm>
      </p:grpSpPr>
      <p:sp>
        <p:nvSpPr>
          <p:cNvPr id="857" name="Google Shape;857;p6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8" name="Google Shape;858;p69"/>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859"/>
        <p:cNvGrpSpPr/>
        <p:nvPr/>
      </p:nvGrpSpPr>
      <p:grpSpPr>
        <a:xfrm>
          <a:off x="0" y="0"/>
          <a:ext cx="0" cy="0"/>
          <a:chOff x="0" y="0"/>
          <a:chExt cx="0" cy="0"/>
        </a:xfrm>
      </p:grpSpPr>
      <p:sp>
        <p:nvSpPr>
          <p:cNvPr id="860" name="Google Shape;860;p70"/>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61" name="Google Shape;861;p70"/>
          <p:cNvPicPr preferRelativeResize="0"/>
          <p:nvPr/>
        </p:nvPicPr>
        <p:blipFill rotWithShape="1">
          <a:blip r:embed="rId2">
            <a:alphaModFix/>
          </a:blip>
          <a:srcRect l="-5218" t="22933" r="58849" b="-4267"/>
          <a:stretch/>
        </p:blipFill>
        <p:spPr>
          <a:xfrm rot="10800000" flipH="1">
            <a:off x="0" y="0"/>
            <a:ext cx="10972800" cy="6172200"/>
          </a:xfrm>
          <a:prstGeom prst="rect">
            <a:avLst/>
          </a:prstGeom>
          <a:noFill/>
          <a:ln>
            <a:noFill/>
          </a:ln>
        </p:spPr>
      </p:pic>
      <p:sp>
        <p:nvSpPr>
          <p:cNvPr id="862" name="Google Shape;862;p70"/>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3" name="Google Shape;863;p70"/>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696F0F-FFF5-8243-B52B-F4BF78644A0E}"/>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49D9884D-BFE5-9E47-BBFF-64E2397447F3}"/>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0DB92F8-4B3A-9C49-A550-62F305AEAA0D}"/>
              </a:ext>
            </a:extLst>
          </p:cNvPr>
          <p:cNvSpPr>
            <a:spLocks noGrp="1"/>
          </p:cNvSpPr>
          <p:nvPr>
            <p:ph type="dt" sz="half" idx="10"/>
          </p:nvPr>
        </p:nvSpPr>
        <p:spPr/>
        <p:txBody>
          <a:bodyPr/>
          <a:lstStyle/>
          <a:p>
            <a:fld id="{813AEA42-05DF-2441-B972-59F2749FD757}" type="datetimeFigureOut">
              <a:rPr kumimoji="1" lang="ko-Kore-KR" altLang="en-US" smtClean="0"/>
              <a:t>2023. 2. 3.</a:t>
            </a:fld>
            <a:endParaRPr kumimoji="1" lang="ko-Kore-KR" altLang="en-US"/>
          </a:p>
        </p:txBody>
      </p:sp>
      <p:sp>
        <p:nvSpPr>
          <p:cNvPr id="5" name="바닥글 개체 틀 4">
            <a:extLst>
              <a:ext uri="{FF2B5EF4-FFF2-40B4-BE49-F238E27FC236}">
                <a16:creationId xmlns:a16="http://schemas.microsoft.com/office/drawing/2014/main" id="{E852955A-2756-9245-ACD5-B3DA47A40C1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E41BC580-9A82-F846-A18A-EE62B426C613}"/>
              </a:ext>
            </a:extLst>
          </p:cNvPr>
          <p:cNvSpPr>
            <a:spLocks noGrp="1"/>
          </p:cNvSpPr>
          <p:nvPr>
            <p:ph type="sldNum" sz="quarter" idx="12"/>
          </p:nvPr>
        </p:nvSpPr>
        <p:spPr/>
        <p:txBody>
          <a:bodyPr/>
          <a:lstStyle/>
          <a:p>
            <a:fld id="{7E6F2925-E995-0A41-BB4E-86B8A68B656A}" type="slidenum">
              <a:rPr kumimoji="1" lang="ko-Kore-KR" altLang="en-US" smtClean="0"/>
              <a:t>‹#›</a:t>
            </a:fld>
            <a:endParaRPr kumimoji="1" lang="ko-Kore-KR" altLang="en-US"/>
          </a:p>
        </p:txBody>
      </p:sp>
    </p:spTree>
    <p:extLst>
      <p:ext uri="{BB962C8B-B14F-4D97-AF65-F5344CB8AC3E}">
        <p14:creationId xmlns:p14="http://schemas.microsoft.com/office/powerpoint/2010/main" val="23778833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0_Title Slide - Images">
  <p:cSld name="10_Title Slide - Images">
    <p:spTree>
      <p:nvGrpSpPr>
        <p:cNvPr id="1" name="Shape 872"/>
        <p:cNvGrpSpPr/>
        <p:nvPr/>
      </p:nvGrpSpPr>
      <p:grpSpPr>
        <a:xfrm>
          <a:off x="0" y="0"/>
          <a:ext cx="0" cy="0"/>
          <a:chOff x="0" y="0"/>
          <a:chExt cx="0" cy="0"/>
        </a:xfrm>
      </p:grpSpPr>
      <p:pic>
        <p:nvPicPr>
          <p:cNvPr id="873" name="Google Shape;873;p111"/>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874" name="Google Shape;874;p111"/>
          <p:cNvSpPr/>
          <p:nvPr/>
        </p:nvSpPr>
        <p:spPr>
          <a:xfrm>
            <a:off x="0" y="0"/>
            <a:ext cx="10972800" cy="6172200"/>
          </a:xfrm>
          <a:prstGeom prst="rect">
            <a:avLst/>
          </a:prstGeom>
          <a:gradFill>
            <a:gsLst>
              <a:gs pos="0">
                <a:srgbClr val="000000">
                  <a:alpha val="57647"/>
                </a:srgbClr>
              </a:gs>
              <a:gs pos="58000">
                <a:srgbClr val="000000">
                  <a:alpha val="0"/>
                </a:srgbClr>
              </a:gs>
              <a:gs pos="100000">
                <a:srgbClr val="000000">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5" name="Google Shape;875;p111"/>
          <p:cNvSpPr txBox="1">
            <a:spLocks noGrp="1"/>
          </p:cNvSpPr>
          <p:nvPr>
            <p:ph type="subTitle" idx="1"/>
          </p:nvPr>
        </p:nvSpPr>
        <p:spPr>
          <a:xfrm>
            <a:off x="520850" y="1787097"/>
            <a:ext cx="870070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876" name="Google Shape;876;p111"/>
          <p:cNvSpPr txBox="1">
            <a:spLocks noGrp="1"/>
          </p:cNvSpPr>
          <p:nvPr>
            <p:ph type="title"/>
          </p:nvPr>
        </p:nvSpPr>
        <p:spPr>
          <a:xfrm>
            <a:off x="481662" y="839286"/>
            <a:ext cx="8739340"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77" name="Google Shape;877;p111"/>
          <p:cNvPicPr preferRelativeResize="0"/>
          <p:nvPr/>
        </p:nvPicPr>
        <p:blipFill rotWithShape="1">
          <a:blip r:embed="rId3">
            <a:alphaModFix/>
          </a:blip>
          <a:srcRect/>
          <a:stretch/>
        </p:blipFill>
        <p:spPr>
          <a:xfrm>
            <a:off x="404259" y="2527241"/>
            <a:ext cx="1626671" cy="3508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78"/>
        <p:cNvGrpSpPr/>
        <p:nvPr/>
      </p:nvGrpSpPr>
      <p:grpSpPr>
        <a:xfrm>
          <a:off x="0" y="0"/>
          <a:ext cx="0" cy="0"/>
          <a:chOff x="0" y="0"/>
          <a:chExt cx="0" cy="0"/>
        </a:xfrm>
      </p:grpSpPr>
      <p:sp>
        <p:nvSpPr>
          <p:cNvPr id="879" name="Google Shape;879;p1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0" name="Google Shape;880;p11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81" name="Google Shape;881;p1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882"/>
        <p:cNvGrpSpPr/>
        <p:nvPr/>
      </p:nvGrpSpPr>
      <p:grpSpPr>
        <a:xfrm>
          <a:off x="0" y="0"/>
          <a:ext cx="0" cy="0"/>
          <a:chOff x="0" y="0"/>
          <a:chExt cx="0" cy="0"/>
        </a:xfrm>
      </p:grpSpPr>
      <p:sp>
        <p:nvSpPr>
          <p:cNvPr id="883" name="Google Shape;883;p1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4" name="Google Shape;884;p11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85" name="Google Shape;885;p11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86" name="Google Shape;886;p113"/>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887"/>
        <p:cNvGrpSpPr/>
        <p:nvPr/>
      </p:nvGrpSpPr>
      <p:grpSpPr>
        <a:xfrm>
          <a:off x="0" y="0"/>
          <a:ext cx="0" cy="0"/>
          <a:chOff x="0" y="0"/>
          <a:chExt cx="0" cy="0"/>
        </a:xfrm>
      </p:grpSpPr>
      <p:sp>
        <p:nvSpPr>
          <p:cNvPr id="888" name="Google Shape;888;p11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9" name="Google Shape;889;p114"/>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0" name="Google Shape;890;p114"/>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91" name="Google Shape;891;p114"/>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892"/>
        <p:cNvGrpSpPr/>
        <p:nvPr/>
      </p:nvGrpSpPr>
      <p:grpSpPr>
        <a:xfrm>
          <a:off x="0" y="0"/>
          <a:ext cx="0" cy="0"/>
          <a:chOff x="0" y="0"/>
          <a:chExt cx="0" cy="0"/>
        </a:xfrm>
      </p:grpSpPr>
      <p:sp>
        <p:nvSpPr>
          <p:cNvPr id="893" name="Google Shape;893;p11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4" name="Google Shape;894;p115"/>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5" name="Google Shape;895;p115"/>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96" name="Google Shape;896;p115"/>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97"/>
        <p:cNvGrpSpPr/>
        <p:nvPr/>
      </p:nvGrpSpPr>
      <p:grpSpPr>
        <a:xfrm>
          <a:off x="0" y="0"/>
          <a:ext cx="0" cy="0"/>
          <a:chOff x="0" y="0"/>
          <a:chExt cx="0" cy="0"/>
        </a:xfrm>
      </p:grpSpPr>
      <p:sp>
        <p:nvSpPr>
          <p:cNvPr id="898" name="Google Shape;898;p11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9" name="Google Shape;899;p11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42"/>
        <p:cNvGrpSpPr/>
        <p:nvPr/>
      </p:nvGrpSpPr>
      <p:grpSpPr>
        <a:xfrm>
          <a:off x="0" y="0"/>
          <a:ext cx="0" cy="0"/>
          <a:chOff x="0" y="0"/>
          <a:chExt cx="0" cy="0"/>
        </a:xfrm>
      </p:grpSpPr>
      <p:sp>
        <p:nvSpPr>
          <p:cNvPr id="43" name="Google Shape;43;p5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5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900"/>
        <p:cNvGrpSpPr/>
        <p:nvPr/>
      </p:nvGrpSpPr>
      <p:grpSpPr>
        <a:xfrm>
          <a:off x="0" y="0"/>
          <a:ext cx="0" cy="0"/>
          <a:chOff x="0" y="0"/>
          <a:chExt cx="0" cy="0"/>
        </a:xfrm>
      </p:grpSpPr>
      <p:sp>
        <p:nvSpPr>
          <p:cNvPr id="901" name="Google Shape;901;p117"/>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2" name="Google Shape;902;p117"/>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903"/>
        <p:cNvGrpSpPr/>
        <p:nvPr/>
      </p:nvGrpSpPr>
      <p:grpSpPr>
        <a:xfrm>
          <a:off x="0" y="0"/>
          <a:ext cx="0" cy="0"/>
          <a:chOff x="0" y="0"/>
          <a:chExt cx="0" cy="0"/>
        </a:xfrm>
      </p:grpSpPr>
      <p:sp>
        <p:nvSpPr>
          <p:cNvPr id="904" name="Google Shape;904;p118"/>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5" name="Google Shape;905;p118"/>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906" name="Google Shape;906;p118"/>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Trebuchet MS"/>
              <a:buChar char="▪"/>
              <a:defRPr sz="1800" b="0">
                <a:solidFill>
                  <a:schemeClr val="lt1"/>
                </a:solidFill>
              </a:defRPr>
            </a:lvl4pPr>
            <a:lvl5pPr marL="2286000" lvl="4" indent="-342900" algn="l">
              <a:spcBef>
                <a:spcPts val="360"/>
              </a:spcBef>
              <a:spcAft>
                <a:spcPts val="0"/>
              </a:spcAft>
              <a:buClr>
                <a:schemeClr val="lt1"/>
              </a:buClr>
              <a:buSzPts val="1800"/>
              <a:buFont typeface="Trebuchet M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907" name="Google Shape;907;p118"/>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908"/>
        <p:cNvGrpSpPr/>
        <p:nvPr/>
      </p:nvGrpSpPr>
      <p:grpSpPr>
        <a:xfrm>
          <a:off x="0" y="0"/>
          <a:ext cx="0" cy="0"/>
          <a:chOff x="0" y="0"/>
          <a:chExt cx="0" cy="0"/>
        </a:xfrm>
      </p:grpSpPr>
      <p:sp>
        <p:nvSpPr>
          <p:cNvPr id="909" name="Google Shape;909;p11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0" name="Google Shape;910;p119"/>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11" name="Google Shape;911;p119"/>
          <p:cNvPicPr preferRelativeResize="0"/>
          <p:nvPr/>
        </p:nvPicPr>
        <p:blipFill rotWithShape="1">
          <a:blip r:embed="rId2">
            <a:alphaModFix/>
          </a:blip>
          <a:srcRect/>
          <a:stretch/>
        </p:blipFill>
        <p:spPr>
          <a:xfrm>
            <a:off x="1713271" y="5142126"/>
            <a:ext cx="7546258" cy="104086"/>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12"/>
        <p:cNvGrpSpPr/>
        <p:nvPr/>
      </p:nvGrpSpPr>
      <p:grpSpPr>
        <a:xfrm>
          <a:off x="0" y="0"/>
          <a:ext cx="0" cy="0"/>
          <a:chOff x="0" y="0"/>
          <a:chExt cx="0" cy="0"/>
        </a:xfrm>
      </p:grpSpPr>
      <p:sp>
        <p:nvSpPr>
          <p:cNvPr id="913" name="Google Shape;913;p12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914"/>
        <p:cNvGrpSpPr/>
        <p:nvPr/>
      </p:nvGrpSpPr>
      <p:grpSpPr>
        <a:xfrm>
          <a:off x="0" y="0"/>
          <a:ext cx="0" cy="0"/>
          <a:chOff x="0" y="0"/>
          <a:chExt cx="0" cy="0"/>
        </a:xfrm>
      </p:grpSpPr>
      <p:sp>
        <p:nvSpPr>
          <p:cNvPr id="915" name="Google Shape;915;p12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6" name="Google Shape;916;p121"/>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17"/>
        <p:cNvGrpSpPr/>
        <p:nvPr/>
      </p:nvGrpSpPr>
      <p:grpSpPr>
        <a:xfrm>
          <a:off x="0" y="0"/>
          <a:ext cx="0" cy="0"/>
          <a:chOff x="0" y="0"/>
          <a:chExt cx="0" cy="0"/>
        </a:xfrm>
      </p:grpSpPr>
      <p:pic>
        <p:nvPicPr>
          <p:cNvPr id="918" name="Google Shape;918;p122"/>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919"/>
        <p:cNvGrpSpPr/>
        <p:nvPr/>
      </p:nvGrpSpPr>
      <p:grpSpPr>
        <a:xfrm>
          <a:off x="0" y="0"/>
          <a:ext cx="0" cy="0"/>
          <a:chOff x="0" y="0"/>
          <a:chExt cx="0" cy="0"/>
        </a:xfrm>
      </p:grpSpPr>
      <p:sp>
        <p:nvSpPr>
          <p:cNvPr id="920" name="Google Shape;920;p12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1" name="Google Shape;921;p123"/>
          <p:cNvSpPr txBox="1">
            <a:spLocks noGrp="1"/>
          </p:cNvSpPr>
          <p:nvPr>
            <p:ph type="body" idx="1"/>
          </p:nvPr>
        </p:nvSpPr>
        <p:spPr>
          <a:xfrm>
            <a:off x="498348" y="1183334"/>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922"/>
        <p:cNvGrpSpPr/>
        <p:nvPr/>
      </p:nvGrpSpPr>
      <p:grpSpPr>
        <a:xfrm>
          <a:off x="0" y="0"/>
          <a:ext cx="0" cy="0"/>
          <a:chOff x="0" y="0"/>
          <a:chExt cx="0" cy="0"/>
        </a:xfrm>
      </p:grpSpPr>
      <p:pic>
        <p:nvPicPr>
          <p:cNvPr id="923" name="Google Shape;923;p124"/>
          <p:cNvPicPr preferRelativeResize="0"/>
          <p:nvPr/>
        </p:nvPicPr>
        <p:blipFill rotWithShape="1">
          <a:blip r:embed="rId2">
            <a:alphaModFix/>
          </a:blip>
          <a:srcRect l="-21752" b="-228"/>
          <a:stretch/>
        </p:blipFill>
        <p:spPr>
          <a:xfrm rot="10800000" flipH="1">
            <a:off x="0" y="229699"/>
            <a:ext cx="10972800" cy="5942501"/>
          </a:xfrm>
          <a:prstGeom prst="rect">
            <a:avLst/>
          </a:prstGeom>
          <a:noFill/>
          <a:ln>
            <a:noFill/>
          </a:ln>
        </p:spPr>
      </p:pic>
      <p:sp>
        <p:nvSpPr>
          <p:cNvPr id="924" name="Google Shape;924;p124"/>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25" name="Google Shape;925;p124"/>
          <p:cNvPicPr preferRelativeResize="0"/>
          <p:nvPr/>
        </p:nvPicPr>
        <p:blipFill rotWithShape="1">
          <a:blip r:embed="rId3">
            <a:alphaModFix/>
          </a:blip>
          <a:srcRect/>
          <a:stretch/>
        </p:blipFill>
        <p:spPr>
          <a:xfrm>
            <a:off x="583337" y="3902417"/>
            <a:ext cx="3232858" cy="1132744"/>
          </a:xfrm>
          <a:prstGeom prst="rect">
            <a:avLst/>
          </a:prstGeom>
          <a:noFill/>
          <a:ln>
            <a:noFill/>
          </a:ln>
        </p:spPr>
      </p:pic>
      <p:sp>
        <p:nvSpPr>
          <p:cNvPr id="926" name="Google Shape;926;p124"/>
          <p:cNvSpPr txBox="1"/>
          <p:nvPr/>
        </p:nvSpPr>
        <p:spPr>
          <a:xfrm>
            <a:off x="481641" y="5310989"/>
            <a:ext cx="2512291" cy="369332"/>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54"/>
        <p:cNvGrpSpPr/>
        <p:nvPr/>
      </p:nvGrpSpPr>
      <p:grpSpPr>
        <a:xfrm>
          <a:off x="0" y="0"/>
          <a:ext cx="0" cy="0"/>
          <a:chOff x="0" y="0"/>
          <a:chExt cx="0" cy="0"/>
        </a:xfrm>
      </p:grpSpPr>
      <p:sp>
        <p:nvSpPr>
          <p:cNvPr id="55" name="Google Shape;55;p83"/>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5275" algn="l">
              <a:lnSpc>
                <a:spcPct val="90000"/>
              </a:lnSpc>
              <a:spcBef>
                <a:spcPts val="900"/>
              </a:spcBef>
              <a:spcAft>
                <a:spcPts val="0"/>
              </a:spcAft>
              <a:buClr>
                <a:schemeClr val="dk1"/>
              </a:buClr>
              <a:buSzPts val="105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80987" algn="l">
              <a:lnSpc>
                <a:spcPct val="90000"/>
              </a:lnSpc>
              <a:spcBef>
                <a:spcPts val="900"/>
              </a:spcBef>
              <a:spcAft>
                <a:spcPts val="0"/>
              </a:spcAft>
              <a:buClr>
                <a:schemeClr val="dk1"/>
              </a:buClr>
              <a:buSzPts val="825"/>
              <a:buFont typeface="Trebuchet MS"/>
              <a:buChar char="•"/>
              <a:defRPr sz="1100">
                <a:solidFill>
                  <a:schemeClr val="accent4"/>
                </a:solidFill>
              </a:defRPr>
            </a:lvl3pPr>
            <a:lvl4pPr marL="1828800" lvl="3" indent="-276225" algn="l">
              <a:spcBef>
                <a:spcPts val="900"/>
              </a:spcBef>
              <a:spcAft>
                <a:spcPts val="0"/>
              </a:spcAft>
              <a:buClr>
                <a:schemeClr val="dk1"/>
              </a:buClr>
              <a:buSzPts val="75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83"/>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58"/>
        <p:cNvGrpSpPr/>
        <p:nvPr/>
      </p:nvGrpSpPr>
      <p:grpSpPr>
        <a:xfrm>
          <a:off x="0" y="0"/>
          <a:ext cx="0" cy="0"/>
          <a:chOff x="0" y="0"/>
          <a:chExt cx="0" cy="0"/>
        </a:xfrm>
      </p:grpSpPr>
      <p:sp>
        <p:nvSpPr>
          <p:cNvPr id="59" name="Google Shape;59;p84"/>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1" name="Google Shape;61;p84"/>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2" name="Google Shape;62;p84"/>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1.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9.jp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5.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41"/>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41"/>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41"/>
          <p:cNvPicPr preferRelativeResize="0"/>
          <p:nvPr/>
        </p:nvPicPr>
        <p:blipFill rotWithShape="1">
          <a:blip r:embed="rId21">
            <a:alphaModFix/>
          </a:blip>
          <a:srcRect/>
          <a:stretch/>
        </p:blipFill>
        <p:spPr>
          <a:xfrm>
            <a:off x="10130817" y="5785420"/>
            <a:ext cx="580686" cy="206320"/>
          </a:xfrm>
          <a:prstGeom prst="rect">
            <a:avLst/>
          </a:prstGeom>
          <a:noFill/>
          <a:ln>
            <a:noFill/>
          </a:ln>
        </p:spPr>
      </p:pic>
      <p:sp>
        <p:nvSpPr>
          <p:cNvPr id="15" name="Google Shape;15;p41"/>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373" name="Google Shape;373;p43"/>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374" name="Google Shape;374;p43"/>
          <p:cNvPicPr preferRelativeResize="0"/>
          <p:nvPr/>
        </p:nvPicPr>
        <p:blipFill rotWithShape="1">
          <a:blip r:embed="rId19">
            <a:alphaModFix/>
          </a:blip>
          <a:srcRect/>
          <a:stretch/>
        </p:blipFill>
        <p:spPr>
          <a:xfrm>
            <a:off x="10130817" y="5785420"/>
            <a:ext cx="580686" cy="206320"/>
          </a:xfrm>
          <a:prstGeom prst="rect">
            <a:avLst/>
          </a:prstGeom>
          <a:noFill/>
          <a:ln>
            <a:noFill/>
          </a:ln>
        </p:spPr>
      </p:pic>
      <p:sp>
        <p:nvSpPr>
          <p:cNvPr id="375" name="Google Shape;375;p43"/>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702"/>
        <p:cNvGrpSpPr/>
        <p:nvPr/>
      </p:nvGrpSpPr>
      <p:grpSpPr>
        <a:xfrm>
          <a:off x="0" y="0"/>
          <a:ext cx="0" cy="0"/>
          <a:chOff x="0" y="0"/>
          <a:chExt cx="0" cy="0"/>
        </a:xfrm>
      </p:grpSpPr>
      <p:sp>
        <p:nvSpPr>
          <p:cNvPr id="703" name="Google Shape;703;p46"/>
          <p:cNvSpPr/>
          <p:nvPr/>
        </p:nvSpPr>
        <p:spPr>
          <a:xfrm>
            <a:off x="0" y="1817529"/>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4" name="Google Shape;704;p46"/>
          <p:cNvPicPr preferRelativeResize="0"/>
          <p:nvPr/>
        </p:nvPicPr>
        <p:blipFill rotWithShape="1">
          <a:blip r:embed="rId15">
            <a:alphaModFix/>
          </a:blip>
          <a:srcRect t="1538" b="-1538"/>
          <a:stretch/>
        </p:blipFill>
        <p:spPr>
          <a:xfrm>
            <a:off x="0" y="5513832"/>
            <a:ext cx="10972800" cy="668655"/>
          </a:xfrm>
          <a:prstGeom prst="rect">
            <a:avLst/>
          </a:prstGeom>
          <a:noFill/>
          <a:ln>
            <a:noFill/>
          </a:ln>
        </p:spPr>
      </p:pic>
      <p:sp>
        <p:nvSpPr>
          <p:cNvPr id="705" name="Google Shape;705;p46"/>
          <p:cNvSpPr txBox="1">
            <a:spLocks noGrp="1"/>
          </p:cNvSpPr>
          <p:nvPr>
            <p:ph type="title"/>
          </p:nvPr>
        </p:nvSpPr>
        <p:spPr>
          <a:xfrm>
            <a:off x="1306421" y="724067"/>
            <a:ext cx="8642948" cy="9443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2880"/>
              <a:buFont typeface="Gill Sans"/>
              <a:buNone/>
              <a:defRPr sz="288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6" name="Google Shape;706;p46"/>
          <p:cNvSpPr txBox="1">
            <a:spLocks noGrp="1"/>
          </p:cNvSpPr>
          <p:nvPr>
            <p:ph type="body" idx="1"/>
          </p:nvPr>
        </p:nvSpPr>
        <p:spPr>
          <a:xfrm>
            <a:off x="1306421" y="1814159"/>
            <a:ext cx="8642948" cy="310555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9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1pPr>
            <a:lvl2pPr marL="914400" marR="0" lvl="1" indent="-331469" algn="l" rtl="0">
              <a:lnSpc>
                <a:spcPct val="120000"/>
              </a:lnSpc>
              <a:spcBef>
                <a:spcPts val="450"/>
              </a:spcBef>
              <a:spcAft>
                <a:spcPts val="0"/>
              </a:spcAft>
              <a:buClr>
                <a:schemeClr val="accent1"/>
              </a:buClr>
              <a:buSzPts val="1620"/>
              <a:buFont typeface="Arial"/>
              <a:buChar char="•"/>
              <a:defRPr sz="1620" b="0" i="0" u="none" strike="noStrike" cap="none">
                <a:solidFill>
                  <a:schemeClr val="dk1"/>
                </a:solidFill>
                <a:latin typeface="Gill Sans"/>
                <a:ea typeface="Gill Sans"/>
                <a:cs typeface="Gill Sans"/>
                <a:sym typeface="Gill Sans"/>
              </a:defRPr>
            </a:lvl2pPr>
            <a:lvl3pPr marL="1371600" marR="0" lvl="2" indent="-320039" algn="l" rtl="0">
              <a:lnSpc>
                <a:spcPct val="120000"/>
              </a:lnSpc>
              <a:spcBef>
                <a:spcPts val="450"/>
              </a:spcBef>
              <a:spcAft>
                <a:spcPts val="0"/>
              </a:spcAft>
              <a:buClr>
                <a:schemeClr val="accent1"/>
              </a:buClr>
              <a:buSzPts val="1440"/>
              <a:buFont typeface="Arial"/>
              <a:buChar char="•"/>
              <a:defRPr sz="1440" b="0" i="0" u="none" strike="noStrike" cap="none">
                <a:solidFill>
                  <a:schemeClr val="dk1"/>
                </a:solidFill>
                <a:latin typeface="Gill Sans"/>
                <a:ea typeface="Gill Sans"/>
                <a:cs typeface="Gill Sans"/>
                <a:sym typeface="Gill Sans"/>
              </a:defRPr>
            </a:lvl3pPr>
            <a:lvl4pPr marL="1828800" marR="0" lvl="3" indent="-308610" algn="l" rtl="0">
              <a:lnSpc>
                <a:spcPct val="120000"/>
              </a:lnSpc>
              <a:spcBef>
                <a:spcPts val="450"/>
              </a:spcBef>
              <a:spcAft>
                <a:spcPts val="0"/>
              </a:spcAft>
              <a:buClr>
                <a:schemeClr val="accent1"/>
              </a:buClr>
              <a:buSzPts val="1260"/>
              <a:buFont typeface="Arial"/>
              <a:buChar char="•"/>
              <a:defRPr sz="1260" b="0" i="0" u="none" strike="noStrike" cap="none">
                <a:solidFill>
                  <a:schemeClr val="dk1"/>
                </a:solidFill>
                <a:latin typeface="Gill Sans"/>
                <a:ea typeface="Gill Sans"/>
                <a:cs typeface="Gill Sans"/>
                <a:sym typeface="Gill Sans"/>
              </a:defRPr>
            </a:lvl4pPr>
            <a:lvl5pPr marL="2286000" marR="0" lvl="4"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5pPr>
            <a:lvl6pPr marL="2743200" marR="0" lvl="5"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6pPr>
            <a:lvl7pPr marL="3200400" marR="0" lvl="6"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7pPr>
            <a:lvl8pPr marL="3657600" marR="0" lvl="7"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8pPr>
            <a:lvl9pPr marL="4114800" marR="0" lvl="8" indent="-297179" algn="l" rtl="0">
              <a:lnSpc>
                <a:spcPct val="120000"/>
              </a:lnSpc>
              <a:spcBef>
                <a:spcPts val="450"/>
              </a:spcBef>
              <a:spcAft>
                <a:spcPts val="0"/>
              </a:spcAft>
              <a:buClr>
                <a:schemeClr val="accent1"/>
              </a:buClr>
              <a:buSzPts val="1080"/>
              <a:buFont typeface="Arial"/>
              <a:buChar char="•"/>
              <a:defRPr sz="1080" b="0" i="0" u="none" strike="noStrike" cap="none">
                <a:solidFill>
                  <a:schemeClr val="dk1"/>
                </a:solidFill>
                <a:latin typeface="Gill Sans"/>
                <a:ea typeface="Gill Sans"/>
                <a:cs typeface="Gill Sans"/>
                <a:sym typeface="Gill Sans"/>
              </a:defRPr>
            </a:lvl9pPr>
          </a:lstStyle>
          <a:p>
            <a:endParaRPr/>
          </a:p>
        </p:txBody>
      </p:sp>
      <p:sp>
        <p:nvSpPr>
          <p:cNvPr id="707" name="Google Shape;707;p46"/>
          <p:cNvSpPr txBox="1">
            <a:spLocks noGrp="1"/>
          </p:cNvSpPr>
          <p:nvPr>
            <p:ph type="dt" idx="10"/>
          </p:nvPr>
        </p:nvSpPr>
        <p:spPr>
          <a:xfrm>
            <a:off x="6798724" y="297333"/>
            <a:ext cx="3150644" cy="27828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8" name="Google Shape;708;p46"/>
          <p:cNvSpPr txBox="1">
            <a:spLocks noGrp="1"/>
          </p:cNvSpPr>
          <p:nvPr>
            <p:ph type="ftr" idx="11"/>
          </p:nvPr>
        </p:nvSpPr>
        <p:spPr>
          <a:xfrm>
            <a:off x="1306421" y="296377"/>
            <a:ext cx="5344952" cy="2782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9" name="Google Shape;709;p46"/>
          <p:cNvSpPr txBox="1">
            <a:spLocks noGrp="1"/>
          </p:cNvSpPr>
          <p:nvPr>
            <p:ph type="sldNum" idx="12"/>
          </p:nvPr>
        </p:nvSpPr>
        <p:spPr>
          <a:xfrm>
            <a:off x="432055" y="719076"/>
            <a:ext cx="729917" cy="45322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520">
                <a:solidFill>
                  <a:schemeClr val="accent1"/>
                </a:solidFill>
                <a:latin typeface="Arial"/>
                <a:ea typeface="Arial"/>
                <a:cs typeface="Arial"/>
                <a:sym typeface="Arial"/>
              </a:defRPr>
            </a:lvl1pPr>
            <a:lvl2pPr marL="0" marR="0" lvl="1" indent="0" algn="r" rtl="0">
              <a:spcBef>
                <a:spcPts val="0"/>
              </a:spcBef>
              <a:spcAft>
                <a:spcPts val="0"/>
              </a:spcAft>
              <a:buNone/>
              <a:defRPr sz="2520">
                <a:solidFill>
                  <a:schemeClr val="accent1"/>
                </a:solidFill>
                <a:latin typeface="Arial"/>
                <a:ea typeface="Arial"/>
                <a:cs typeface="Arial"/>
                <a:sym typeface="Arial"/>
              </a:defRPr>
            </a:lvl2pPr>
            <a:lvl3pPr marL="0" marR="0" lvl="2" indent="0" algn="r" rtl="0">
              <a:spcBef>
                <a:spcPts val="0"/>
              </a:spcBef>
              <a:spcAft>
                <a:spcPts val="0"/>
              </a:spcAft>
              <a:buNone/>
              <a:defRPr sz="2520">
                <a:solidFill>
                  <a:schemeClr val="accent1"/>
                </a:solidFill>
                <a:latin typeface="Arial"/>
                <a:ea typeface="Arial"/>
                <a:cs typeface="Arial"/>
                <a:sym typeface="Arial"/>
              </a:defRPr>
            </a:lvl3pPr>
            <a:lvl4pPr marL="0" marR="0" lvl="3" indent="0" algn="r" rtl="0">
              <a:spcBef>
                <a:spcPts val="0"/>
              </a:spcBef>
              <a:spcAft>
                <a:spcPts val="0"/>
              </a:spcAft>
              <a:buNone/>
              <a:defRPr sz="2520">
                <a:solidFill>
                  <a:schemeClr val="accent1"/>
                </a:solidFill>
                <a:latin typeface="Arial"/>
                <a:ea typeface="Arial"/>
                <a:cs typeface="Arial"/>
                <a:sym typeface="Arial"/>
              </a:defRPr>
            </a:lvl4pPr>
            <a:lvl5pPr marL="0" marR="0" lvl="4" indent="0" algn="r" rtl="0">
              <a:spcBef>
                <a:spcPts val="0"/>
              </a:spcBef>
              <a:spcAft>
                <a:spcPts val="0"/>
              </a:spcAft>
              <a:buNone/>
              <a:defRPr sz="2520">
                <a:solidFill>
                  <a:schemeClr val="accent1"/>
                </a:solidFill>
                <a:latin typeface="Arial"/>
                <a:ea typeface="Arial"/>
                <a:cs typeface="Arial"/>
                <a:sym typeface="Arial"/>
              </a:defRPr>
            </a:lvl5pPr>
            <a:lvl6pPr marL="0" marR="0" lvl="5" indent="0" algn="r" rtl="0">
              <a:spcBef>
                <a:spcPts val="0"/>
              </a:spcBef>
              <a:spcAft>
                <a:spcPts val="0"/>
              </a:spcAft>
              <a:buNone/>
              <a:defRPr sz="2520">
                <a:solidFill>
                  <a:schemeClr val="accent1"/>
                </a:solidFill>
                <a:latin typeface="Arial"/>
                <a:ea typeface="Arial"/>
                <a:cs typeface="Arial"/>
                <a:sym typeface="Arial"/>
              </a:defRPr>
            </a:lvl6pPr>
            <a:lvl7pPr marL="0" marR="0" lvl="6" indent="0" algn="r" rtl="0">
              <a:spcBef>
                <a:spcPts val="0"/>
              </a:spcBef>
              <a:spcAft>
                <a:spcPts val="0"/>
              </a:spcAft>
              <a:buNone/>
              <a:defRPr sz="2520">
                <a:solidFill>
                  <a:schemeClr val="accent1"/>
                </a:solidFill>
                <a:latin typeface="Arial"/>
                <a:ea typeface="Arial"/>
                <a:cs typeface="Arial"/>
                <a:sym typeface="Arial"/>
              </a:defRPr>
            </a:lvl7pPr>
            <a:lvl8pPr marL="0" marR="0" lvl="7" indent="0" algn="r" rtl="0">
              <a:spcBef>
                <a:spcPts val="0"/>
              </a:spcBef>
              <a:spcAft>
                <a:spcPts val="0"/>
              </a:spcAft>
              <a:buNone/>
              <a:defRPr sz="2520">
                <a:solidFill>
                  <a:schemeClr val="accent1"/>
                </a:solidFill>
                <a:latin typeface="Arial"/>
                <a:ea typeface="Arial"/>
                <a:cs typeface="Arial"/>
                <a:sym typeface="Arial"/>
              </a:defRPr>
            </a:lvl8pPr>
            <a:lvl9pPr marL="0" marR="0" lvl="8" indent="0" algn="r" rtl="0">
              <a:spcBef>
                <a:spcPts val="0"/>
              </a:spcBef>
              <a:spcAft>
                <a:spcPts val="0"/>
              </a:spcAft>
              <a:buNone/>
              <a:defRPr sz="2520">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10" name="Google Shape;710;p46"/>
          <p:cNvCxnSpPr/>
          <p:nvPr/>
        </p:nvCxnSpPr>
        <p:spPr>
          <a:xfrm>
            <a:off x="0" y="5515572"/>
            <a:ext cx="109728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11" name="Google Shape;14;p41">
            <a:extLst>
              <a:ext uri="{FF2B5EF4-FFF2-40B4-BE49-F238E27FC236}">
                <a16:creationId xmlns:a16="http://schemas.microsoft.com/office/drawing/2014/main" id="{88A7A932-EDE4-4FD0-A152-E22E27F594F1}"/>
              </a:ext>
            </a:extLst>
          </p:cNvPr>
          <p:cNvPicPr preferRelativeResize="0"/>
          <p:nvPr userDrawn="1"/>
        </p:nvPicPr>
        <p:blipFill rotWithShape="1">
          <a:blip r:embed="rId16">
            <a:alphaModFix/>
          </a:blip>
          <a:srcRect/>
          <a:stretch/>
        </p:blipFill>
        <p:spPr>
          <a:xfrm>
            <a:off x="10130817" y="5785420"/>
            <a:ext cx="580686" cy="206320"/>
          </a:xfrm>
          <a:prstGeom prst="rect">
            <a:avLst/>
          </a:prstGeom>
          <a:noFill/>
          <a:ln>
            <a:noFill/>
          </a:ln>
        </p:spPr>
      </p:pic>
      <p:sp>
        <p:nvSpPr>
          <p:cNvPr id="12" name="Google Shape;15;p41">
            <a:extLst>
              <a:ext uri="{FF2B5EF4-FFF2-40B4-BE49-F238E27FC236}">
                <a16:creationId xmlns:a16="http://schemas.microsoft.com/office/drawing/2014/main" id="{61519EDF-E24C-41E0-92C5-FDCCDE7BF2EE}"/>
              </a:ext>
            </a:extLst>
          </p:cNvPr>
          <p:cNvSpPr txBox="1"/>
          <p:nvPr userDrawn="1"/>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1"/>
        <p:cNvGrpSpPr/>
        <p:nvPr/>
      </p:nvGrpSpPr>
      <p:grpSpPr>
        <a:xfrm>
          <a:off x="0" y="0"/>
          <a:ext cx="0" cy="0"/>
          <a:chOff x="0" y="0"/>
          <a:chExt cx="0" cy="0"/>
        </a:xfrm>
      </p:grpSpPr>
      <p:sp>
        <p:nvSpPr>
          <p:cNvPr id="802" name="Google Shape;802;p49"/>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803" name="Google Shape;803;p49"/>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3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4"/>
        <p:cNvGrpSpPr/>
        <p:nvPr/>
      </p:nvGrpSpPr>
      <p:grpSpPr>
        <a:xfrm>
          <a:off x="0" y="0"/>
          <a:ext cx="0" cy="0"/>
          <a:chOff x="0" y="0"/>
          <a:chExt cx="0" cy="0"/>
        </a:xfrm>
      </p:grpSpPr>
      <p:sp>
        <p:nvSpPr>
          <p:cNvPr id="865" name="Google Shape;865;p110"/>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866" name="Google Shape;866;p110"/>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1.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3.xml"/><Relationship Id="rId4" Type="http://schemas.openxmlformats.org/officeDocument/2006/relationships/hyperlink" Target="https://samstory.coolschool.co.kr/zone/story/modi/streams/76601"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51.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xml"/><Relationship Id="rId3" Type="http://schemas.openxmlformats.org/officeDocument/2006/relationships/hyperlink" Target="https://courses.nvidia.com/dli-event/" TargetMode="External"/><Relationship Id="rId7" Type="http://schemas.openxmlformats.org/officeDocument/2006/relationships/customXml" Target="../ink/ink2.xml"/><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50.xml"/><Relationship Id="rId6" Type="http://schemas.openxmlformats.org/officeDocument/2006/relationships/image" Target="../media/image18.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3.xml"/><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customXml" Target="../ink/ink8.xml"/><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image" Target="../media/image26.png"/><Relationship Id="rId5" Type="http://schemas.openxmlformats.org/officeDocument/2006/relationships/customXml" Target="../ink/ink7.xm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9.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customXml" Target="../ink/ink11.xml"/><Relationship Id="rId12"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openxmlformats.org/officeDocument/2006/relationships/image" Target="../media/image31.png"/><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Font typeface="Trebuchet MS"/>
              <a:buNone/>
            </a:pPr>
            <a:r>
              <a:rPr lang="en-US" sz="2000"/>
              <a:t>1부: 딥러닝 소개</a:t>
            </a:r>
            <a:endParaRPr/>
          </a:p>
        </p:txBody>
      </p:sp>
      <p:sp>
        <p:nvSpPr>
          <p:cNvPr id="933" name="Google Shape;933;p1"/>
          <p:cNvSpPr txBox="1">
            <a:spLocks noGrp="1"/>
          </p:cNvSpPr>
          <p:nvPr>
            <p:ph type="title"/>
          </p:nvPr>
        </p:nvSpPr>
        <p:spPr>
          <a:xfrm>
            <a:off x="685800" y="3678382"/>
            <a:ext cx="5815584" cy="132783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딥러닝의 </a:t>
            </a:r>
            <a:br>
              <a:rPr lang="en-US"/>
            </a:br>
            <a:r>
              <a:rPr lang="en-US"/>
              <a:t>기초</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991"/>
        <p:cNvGrpSpPr/>
        <p:nvPr/>
      </p:nvGrpSpPr>
      <p:grpSpPr>
        <a:xfrm>
          <a:off x="0" y="0"/>
          <a:ext cx="0" cy="0"/>
          <a:chOff x="0" y="0"/>
          <a:chExt cx="0" cy="0"/>
        </a:xfrm>
      </p:grpSpPr>
      <p:sp>
        <p:nvSpPr>
          <p:cNvPr id="992" name="Google Shape;992;p6"/>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3" name="Google Shape;993;p6"/>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994" name="Google Shape;994;p6"/>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995" name="Google Shape;995;p6"/>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996" name="Google Shape;996;p6"/>
          <p:cNvSpPr/>
          <p:nvPr/>
        </p:nvSpPr>
        <p:spPr>
          <a:xfrm>
            <a:off x="1" y="0"/>
            <a:ext cx="10972526" cy="6172200"/>
          </a:xfrm>
          <a:prstGeom prst="rect">
            <a:avLst/>
          </a:prstGeom>
          <a:gradFill>
            <a:gsLst>
              <a:gs pos="0">
                <a:srgbClr val="EDEBE4"/>
              </a:gs>
              <a:gs pos="100000">
                <a:srgbClr val="CDC8B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7" name="Google Shape;997;p6"/>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8" name="Google Shape;998;p6"/>
          <p:cNvSpPr/>
          <p:nvPr/>
        </p:nvSpPr>
        <p:spPr>
          <a:xfrm>
            <a:off x="578997" y="574657"/>
            <a:ext cx="9814806" cy="4359095"/>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9" name="Google Shape;999;p6"/>
          <p:cNvSpPr/>
          <p:nvPr/>
        </p:nvSpPr>
        <p:spPr>
          <a:xfrm>
            <a:off x="783183" y="779100"/>
            <a:ext cx="9406433" cy="3950208"/>
          </a:xfrm>
          <a:prstGeom prst="rect">
            <a:avLst/>
          </a:prstGeom>
          <a:solidFill>
            <a:schemeClr val="dk2"/>
          </a:solidFill>
          <a:ln w="508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0" name="Google Shape;1000;p6"/>
          <p:cNvSpPr/>
          <p:nvPr/>
        </p:nvSpPr>
        <p:spPr>
          <a:xfrm>
            <a:off x="931316" y="927233"/>
            <a:ext cx="9110167" cy="3653942"/>
          </a:xfrm>
          <a:prstGeom prst="rect">
            <a:avLst/>
          </a:prstGeom>
          <a:noFill/>
          <a:ln w="15875" cap="flat" cmpd="sng">
            <a:solidFill>
              <a:srgbClr val="DFD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1" name="Google Shape;1001;p6"/>
          <p:cNvSpPr txBox="1">
            <a:spLocks noGrp="1"/>
          </p:cNvSpPr>
          <p:nvPr>
            <p:ph type="title"/>
          </p:nvPr>
        </p:nvSpPr>
        <p:spPr>
          <a:xfrm>
            <a:off x="1306421" y="1238447"/>
            <a:ext cx="8465302" cy="90269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200"/>
              <a:buFont typeface="Gill Sans"/>
              <a:buNone/>
            </a:pPr>
            <a:r>
              <a:rPr lang="ko-KR" altLang="en-US" sz="3200" dirty="0">
                <a:solidFill>
                  <a:srgbClr val="FFFFFF"/>
                </a:solidFill>
              </a:rPr>
              <a:t>목차</a:t>
            </a:r>
            <a:r>
              <a:rPr lang="en-US" sz="3200" b="0" i="0" cap="none" dirty="0">
                <a:solidFill>
                  <a:srgbClr val="FFFFFF"/>
                </a:solidFill>
                <a:latin typeface="Gill Sans"/>
                <a:ea typeface="Gill Sans"/>
                <a:cs typeface="Gill Sans"/>
                <a:sym typeface="Gill Sans"/>
              </a:rPr>
              <a:t> – 1부</a:t>
            </a:r>
            <a:endParaRPr dirty="0"/>
          </a:p>
        </p:txBody>
      </p:sp>
      <p:sp>
        <p:nvSpPr>
          <p:cNvPr id="1002" name="Google Shape;1002;p6"/>
          <p:cNvSpPr txBox="1">
            <a:spLocks noGrp="1"/>
          </p:cNvSpPr>
          <p:nvPr>
            <p:ph type="body" idx="1"/>
          </p:nvPr>
        </p:nvSpPr>
        <p:spPr>
          <a:xfrm>
            <a:off x="1306421" y="2086312"/>
            <a:ext cx="8465302" cy="2295393"/>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Clr>
                <a:schemeClr val="accent1"/>
              </a:buClr>
              <a:buSzPts val="1400"/>
              <a:buFont typeface="Arial"/>
              <a:buChar char="•"/>
            </a:pPr>
            <a:r>
              <a:rPr lang="en-US" sz="1400">
                <a:solidFill>
                  <a:srgbClr val="FFFFFF"/>
                </a:solidFill>
              </a:rPr>
              <a:t>AI의 역사</a:t>
            </a:r>
            <a:endParaRPr/>
          </a:p>
          <a:p>
            <a:pPr marL="457200" lvl="0" indent="-228600" algn="l" rtl="0">
              <a:lnSpc>
                <a:spcPct val="110000"/>
              </a:lnSpc>
              <a:spcBef>
                <a:spcPts val="900"/>
              </a:spcBef>
              <a:spcAft>
                <a:spcPts val="0"/>
              </a:spcAft>
              <a:buClr>
                <a:schemeClr val="accent1"/>
              </a:buClr>
              <a:buSzPts val="1400"/>
              <a:buFont typeface="Arial"/>
              <a:buChar char="•"/>
            </a:pPr>
            <a:r>
              <a:rPr lang="en-US" sz="1400">
                <a:solidFill>
                  <a:srgbClr val="FFFFFF"/>
                </a:solidFill>
              </a:rPr>
              <a:t>딥러닝 혁명</a:t>
            </a:r>
            <a:endParaRPr/>
          </a:p>
          <a:p>
            <a:pPr marL="457200" lvl="0" indent="-228600" algn="l" rtl="0">
              <a:lnSpc>
                <a:spcPct val="110000"/>
              </a:lnSpc>
              <a:spcBef>
                <a:spcPts val="900"/>
              </a:spcBef>
              <a:spcAft>
                <a:spcPts val="0"/>
              </a:spcAft>
              <a:buClr>
                <a:schemeClr val="accent1"/>
              </a:buClr>
              <a:buSzPts val="1400"/>
              <a:buFont typeface="Arial"/>
              <a:buChar char="•"/>
            </a:pPr>
            <a:r>
              <a:rPr lang="en-US" sz="1400">
                <a:solidFill>
                  <a:srgbClr val="FFFFFF"/>
                </a:solidFill>
              </a:rPr>
              <a:t>딥러닝이란 무엇인가</a:t>
            </a:r>
            <a:endParaRPr/>
          </a:p>
          <a:p>
            <a:pPr marL="457200" lvl="0" indent="-228600" algn="l" rtl="0">
              <a:lnSpc>
                <a:spcPct val="110000"/>
              </a:lnSpc>
              <a:spcBef>
                <a:spcPts val="900"/>
              </a:spcBef>
              <a:spcAft>
                <a:spcPts val="0"/>
              </a:spcAft>
              <a:buClr>
                <a:schemeClr val="accent1"/>
              </a:buClr>
              <a:buSzPts val="1400"/>
              <a:buFont typeface="Arial"/>
              <a:buChar char="•"/>
            </a:pPr>
            <a:r>
              <a:rPr lang="en-US" sz="1400">
                <a:solidFill>
                  <a:srgbClr val="FFFFFF"/>
                </a:solidFill>
              </a:rPr>
              <a:t>딥러닝이 어떻게 세상을 바꾸는가</a:t>
            </a:r>
            <a:endParaRPr/>
          </a:p>
          <a:p>
            <a:pPr marL="457200" lvl="0" indent="-228600" algn="l" rtl="0">
              <a:lnSpc>
                <a:spcPct val="110000"/>
              </a:lnSpc>
              <a:spcBef>
                <a:spcPts val="900"/>
              </a:spcBef>
              <a:spcAft>
                <a:spcPts val="0"/>
              </a:spcAft>
              <a:buClr>
                <a:schemeClr val="accent1"/>
              </a:buClr>
              <a:buSzPts val="1400"/>
              <a:buFont typeface="Arial"/>
              <a:buChar char="•"/>
            </a:pPr>
            <a:r>
              <a:rPr lang="en-US" sz="1400">
                <a:solidFill>
                  <a:srgbClr val="FFFFFF"/>
                </a:solidFill>
              </a:rPr>
              <a:t>과정 개요</a:t>
            </a:r>
            <a:endParaRPr/>
          </a:p>
          <a:p>
            <a:pPr marL="457200" lvl="0" indent="-228600" algn="l" rtl="0">
              <a:lnSpc>
                <a:spcPct val="110000"/>
              </a:lnSpc>
              <a:spcBef>
                <a:spcPts val="900"/>
              </a:spcBef>
              <a:spcAft>
                <a:spcPts val="0"/>
              </a:spcAft>
              <a:buClr>
                <a:schemeClr val="accent1"/>
              </a:buClr>
              <a:buSzPts val="1400"/>
              <a:buFont typeface="Arial"/>
              <a:buChar char="•"/>
            </a:pPr>
            <a:r>
              <a:rPr lang="en-US" sz="1400">
                <a:solidFill>
                  <a:srgbClr val="FFFFFF"/>
                </a:solidFill>
              </a:rPr>
              <a:t>첫 번째 연습</a:t>
            </a:r>
            <a:endParaRPr/>
          </a:p>
        </p:txBody>
      </p:sp>
      <p:pic>
        <p:nvPicPr>
          <p:cNvPr id="1003" name="Google Shape;1003;p6"/>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7"/>
          <p:cNvSpPr txBox="1"/>
          <p:nvPr/>
        </p:nvSpPr>
        <p:spPr>
          <a:xfrm>
            <a:off x="498348" y="3086100"/>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0" cap="none">
                <a:solidFill>
                  <a:schemeClr val="lt1"/>
                </a:solidFill>
                <a:latin typeface="Trebuchet MS"/>
                <a:ea typeface="Trebuchet MS"/>
                <a:cs typeface="Trebuchet MS"/>
                <a:sym typeface="Trebuchet MS"/>
              </a:rPr>
              <a:t>즐겁게 참여하십시오!</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인간</a:t>
            </a:r>
            <a:r>
              <a:rPr lang="en-US" dirty="0"/>
              <a:t> VS </a:t>
            </a:r>
            <a:r>
              <a:rPr lang="en-US" dirty="0" err="1"/>
              <a:t>머신</a:t>
            </a:r>
            <a:r>
              <a:rPr lang="en-US" dirty="0"/>
              <a:t> </a:t>
            </a:r>
            <a:r>
              <a:rPr lang="en-US" dirty="0" err="1"/>
              <a:t>러닝</a:t>
            </a:r>
            <a:endParaRPr dirty="0"/>
          </a:p>
        </p:txBody>
      </p:sp>
      <p:pic>
        <p:nvPicPr>
          <p:cNvPr id="1016" name="Google Shape;1016;p8" descr="Robot Hand"/>
          <p:cNvPicPr preferRelativeResize="0">
            <a:picLocks noGrp="1"/>
          </p:cNvPicPr>
          <p:nvPr>
            <p:ph type="body" idx="1"/>
          </p:nvPr>
        </p:nvPicPr>
        <p:blipFill rotWithShape="1">
          <a:blip r:embed="rId3">
            <a:alphaModFix/>
          </a:blip>
          <a:srcRect/>
          <a:stretch/>
        </p:blipFill>
        <p:spPr>
          <a:xfrm>
            <a:off x="1320377" y="3298297"/>
            <a:ext cx="1249754" cy="1146282"/>
          </a:xfrm>
          <a:prstGeom prst="rect">
            <a:avLst/>
          </a:prstGeom>
          <a:noFill/>
          <a:ln>
            <a:noFill/>
          </a:ln>
        </p:spPr>
      </p:pic>
      <p:sp>
        <p:nvSpPr>
          <p:cNvPr id="1017" name="Google Shape;1017;p8"/>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Font typeface="Trebuchet MS"/>
              <a:buNone/>
            </a:pPr>
            <a:r>
              <a:rPr lang="en-US"/>
              <a:t>편안한 각성 상태</a:t>
            </a:r>
            <a:endParaRPr/>
          </a:p>
        </p:txBody>
      </p:sp>
      <p:graphicFrame>
        <p:nvGraphicFramePr>
          <p:cNvPr id="1018" name="Google Shape;1018;p8"/>
          <p:cNvGraphicFramePr/>
          <p:nvPr/>
        </p:nvGraphicFramePr>
        <p:xfrm>
          <a:off x="5764757" y="2395178"/>
          <a:ext cx="4474325" cy="3126450"/>
        </p:xfrm>
        <a:graphic>
          <a:graphicData uri="http://schemas.openxmlformats.org/drawingml/2006/table">
            <a:tbl>
              <a:tblPr firstRow="1" bandRow="1">
                <a:noFill/>
                <a:tableStyleId>{20A2A3D0-E06F-460C-8EB0-BC9966D489E8}</a:tableStyleId>
              </a:tblPr>
              <a:tblGrid>
                <a:gridCol w="2140025">
                  <a:extLst>
                    <a:ext uri="{9D8B030D-6E8A-4147-A177-3AD203B41FA5}">
                      <a16:colId xmlns:a16="http://schemas.microsoft.com/office/drawing/2014/main" val="20000"/>
                    </a:ext>
                  </a:extLst>
                </a:gridCol>
                <a:gridCol w="2334300">
                  <a:extLst>
                    <a:ext uri="{9D8B030D-6E8A-4147-A177-3AD203B41FA5}">
                      <a16:colId xmlns:a16="http://schemas.microsoft.com/office/drawing/2014/main" val="20001"/>
                    </a:ext>
                  </a:extLst>
                </a:gridCol>
              </a:tblGrid>
              <a:tr h="762750">
                <a:tc>
                  <a:txBody>
                    <a:bodyPr/>
                    <a:lstStyle/>
                    <a:p>
                      <a:pPr marL="0" marR="0" lvl="0" indent="0" algn="ctr" rtl="0">
                        <a:spcBef>
                          <a:spcPts val="0"/>
                        </a:spcBef>
                        <a:spcAft>
                          <a:spcPts val="0"/>
                        </a:spcAft>
                        <a:buNone/>
                      </a:pPr>
                      <a:r>
                        <a:rPr lang="en-US" sz="3200" u="none" strike="noStrike" cap="none"/>
                        <a:t>인간</a:t>
                      </a:r>
                      <a:endParaRPr/>
                    </a:p>
                  </a:txBody>
                  <a:tcPr marL="125725" marR="125725" marT="62875" marB="62875" anchor="ctr"/>
                </a:tc>
                <a:tc>
                  <a:txBody>
                    <a:bodyPr/>
                    <a:lstStyle/>
                    <a:p>
                      <a:pPr marL="0" marR="0" lvl="0" indent="0" algn="ctr" rtl="0">
                        <a:spcBef>
                          <a:spcPts val="0"/>
                        </a:spcBef>
                        <a:spcAft>
                          <a:spcPts val="0"/>
                        </a:spcAft>
                        <a:buNone/>
                      </a:pPr>
                      <a:r>
                        <a:rPr lang="en-US" sz="3200" u="none" strike="noStrike" cap="none"/>
                        <a:t>머신</a:t>
                      </a:r>
                      <a:endParaRPr sz="3200" u="none" strike="noStrike" cap="none"/>
                    </a:p>
                  </a:txBody>
                  <a:tcPr marL="125725" marR="125725" marT="62875" marB="62875" anchor="ctr"/>
                </a:tc>
                <a:extLst>
                  <a:ext uri="{0D108BD9-81ED-4DB2-BD59-A6C34878D82A}">
                    <a16:rowId xmlns:a16="http://schemas.microsoft.com/office/drawing/2014/main" val="10000"/>
                  </a:ext>
                </a:extLst>
              </a:tr>
              <a:tr h="1181850">
                <a:tc>
                  <a:txBody>
                    <a:bodyPr/>
                    <a:lstStyle/>
                    <a:p>
                      <a:pPr marL="0" marR="0" lvl="0" indent="0" algn="ctr" rtl="0">
                        <a:spcBef>
                          <a:spcPts val="0"/>
                        </a:spcBef>
                        <a:spcAft>
                          <a:spcPts val="0"/>
                        </a:spcAft>
                        <a:buNone/>
                      </a:pPr>
                      <a:r>
                        <a:rPr lang="en-US" sz="2000" b="1" u="none" strike="noStrike" cap="none">
                          <a:solidFill>
                            <a:srgbClr val="000000"/>
                          </a:solidFill>
                        </a:rPr>
                        <a:t>Rest and digest</a:t>
                      </a:r>
                      <a:br>
                        <a:rPr lang="en-US" sz="2000" b="1" u="none" strike="noStrike" cap="none">
                          <a:solidFill>
                            <a:srgbClr val="000000"/>
                          </a:solidFill>
                        </a:rPr>
                      </a:br>
                      <a:r>
                        <a:rPr lang="en-US" sz="2000" b="1" u="none" strike="noStrike" cap="none">
                          <a:solidFill>
                            <a:srgbClr val="000000"/>
                          </a:solidFill>
                        </a:rPr>
                        <a:t>(부교감신경)</a:t>
                      </a:r>
                      <a:endParaRPr sz="2000" b="1" u="none" strike="noStrike" cap="none">
                        <a:solidFill>
                          <a:srgbClr val="000000"/>
                        </a:solidFill>
                      </a:endParaRPr>
                    </a:p>
                  </a:txBody>
                  <a:tcPr marL="125725" marR="125725" marT="62875" marB="62875" anchor="ctr"/>
                </a:tc>
                <a:tc>
                  <a:txBody>
                    <a:bodyPr/>
                    <a:lstStyle/>
                    <a:p>
                      <a:pPr marL="0" marR="0" lvl="0" indent="0" algn="ctr" rtl="0">
                        <a:spcBef>
                          <a:spcPts val="0"/>
                        </a:spcBef>
                        <a:spcAft>
                          <a:spcPts val="0"/>
                        </a:spcAft>
                        <a:buNone/>
                      </a:pPr>
                      <a:r>
                        <a:rPr lang="en-US" sz="2000" b="1" u="none" strike="noStrike" cap="none">
                          <a:solidFill>
                            <a:srgbClr val="000000"/>
                          </a:solidFill>
                        </a:rPr>
                        <a:t>트레이닝</a:t>
                      </a:r>
                      <a:endParaRPr/>
                    </a:p>
                  </a:txBody>
                  <a:tcPr marL="125725" marR="125725" marT="62875" marB="62875" anchor="ctr"/>
                </a:tc>
                <a:extLst>
                  <a:ext uri="{0D108BD9-81ED-4DB2-BD59-A6C34878D82A}">
                    <a16:rowId xmlns:a16="http://schemas.microsoft.com/office/drawing/2014/main" val="10001"/>
                  </a:ext>
                </a:extLst>
              </a:tr>
              <a:tr h="1181850">
                <a:tc>
                  <a:txBody>
                    <a:bodyPr/>
                    <a:lstStyle/>
                    <a:p>
                      <a:pPr marL="0" marR="0" lvl="0" indent="0" algn="ctr" rtl="0">
                        <a:spcBef>
                          <a:spcPts val="0"/>
                        </a:spcBef>
                        <a:spcAft>
                          <a:spcPts val="0"/>
                        </a:spcAft>
                        <a:buNone/>
                      </a:pPr>
                      <a:r>
                        <a:rPr lang="en-US" sz="2000" b="1" u="none" strike="noStrike" cap="none">
                          <a:solidFill>
                            <a:schemeClr val="dk2"/>
                          </a:solidFill>
                        </a:rPr>
                        <a:t>Fight-or-flight</a:t>
                      </a:r>
                      <a:br>
                        <a:rPr lang="en-US" sz="2000" b="1" u="none" strike="noStrike" cap="none">
                          <a:solidFill>
                            <a:schemeClr val="dk2"/>
                          </a:solidFill>
                        </a:rPr>
                      </a:br>
                      <a:r>
                        <a:rPr lang="en-US" sz="2000" b="1" u="none" strike="noStrike" cap="none">
                          <a:solidFill>
                            <a:schemeClr val="dk2"/>
                          </a:solidFill>
                        </a:rPr>
                        <a:t>(교감신경)</a:t>
                      </a:r>
                      <a:endParaRPr sz="2000" b="1" u="none" strike="noStrike" cap="none">
                        <a:solidFill>
                          <a:schemeClr val="dk2"/>
                        </a:solidFill>
                      </a:endParaRPr>
                    </a:p>
                  </a:txBody>
                  <a:tcPr marL="125725" marR="125725" marT="62875" marB="62875" anchor="ctr"/>
                </a:tc>
                <a:tc>
                  <a:txBody>
                    <a:bodyPr/>
                    <a:lstStyle/>
                    <a:p>
                      <a:pPr marL="0" marR="0" lvl="0" indent="0" algn="ctr" rtl="0">
                        <a:spcBef>
                          <a:spcPts val="0"/>
                        </a:spcBef>
                        <a:spcAft>
                          <a:spcPts val="0"/>
                        </a:spcAft>
                        <a:buNone/>
                      </a:pPr>
                      <a:r>
                        <a:rPr lang="en-US" sz="2000" b="1" u="none" strike="noStrike" cap="none">
                          <a:solidFill>
                            <a:srgbClr val="000000"/>
                          </a:solidFill>
                        </a:rPr>
                        <a:t>예측</a:t>
                      </a:r>
                      <a:endParaRPr/>
                    </a:p>
                  </a:txBody>
                  <a:tcPr marL="125725" marR="125725" marT="62875" marB="62875" anchor="ctr"/>
                </a:tc>
                <a:extLst>
                  <a:ext uri="{0D108BD9-81ED-4DB2-BD59-A6C34878D82A}">
                    <a16:rowId xmlns:a16="http://schemas.microsoft.com/office/drawing/2014/main" val="10002"/>
                  </a:ext>
                </a:extLst>
              </a:tr>
            </a:tbl>
          </a:graphicData>
        </a:graphic>
      </p:graphicFrame>
      <p:pic>
        <p:nvPicPr>
          <p:cNvPr id="1019" name="Google Shape;1019;p8" descr="Dancing"/>
          <p:cNvPicPr preferRelativeResize="0"/>
          <p:nvPr/>
        </p:nvPicPr>
        <p:blipFill rotWithShape="1">
          <a:blip r:embed="rId4">
            <a:alphaModFix/>
          </a:blip>
          <a:srcRect/>
          <a:stretch/>
        </p:blipFill>
        <p:spPr>
          <a:xfrm>
            <a:off x="3941088" y="3405387"/>
            <a:ext cx="1034372" cy="888306"/>
          </a:xfrm>
          <a:prstGeom prst="rect">
            <a:avLst/>
          </a:prstGeom>
          <a:noFill/>
          <a:ln>
            <a:noFill/>
          </a:ln>
        </p:spPr>
      </p:pic>
      <p:sp>
        <p:nvSpPr>
          <p:cNvPr id="1020" name="Google Shape;1020;p8"/>
          <p:cNvSpPr/>
          <p:nvPr/>
        </p:nvSpPr>
        <p:spPr>
          <a:xfrm>
            <a:off x="1435822" y="2391361"/>
            <a:ext cx="3183139" cy="2053217"/>
          </a:xfrm>
          <a:custGeom>
            <a:avLst/>
            <a:gdLst/>
            <a:ahLst/>
            <a:cxnLst/>
            <a:rect l="l" t="t" r="r" b="b"/>
            <a:pathLst>
              <a:path w="120000" h="120000" extrusionOk="0">
                <a:moveTo>
                  <a:pt x="8032" y="53957"/>
                </a:moveTo>
                <a:lnTo>
                  <a:pt x="8032" y="53957"/>
                </a:lnTo>
                <a:cubicBezTo>
                  <a:pt x="10952" y="32706"/>
                  <a:pt x="28771" y="15778"/>
                  <a:pt x="51766" y="12411"/>
                </a:cubicBezTo>
                <a:cubicBezTo>
                  <a:pt x="74761" y="9043"/>
                  <a:pt x="97412" y="20045"/>
                  <a:pt x="107360" y="39412"/>
                </a:cubicBezTo>
                <a:lnTo>
                  <a:pt x="114369" y="37898"/>
                </a:lnTo>
                <a:lnTo>
                  <a:pt x="107376" y="49763"/>
                </a:lnTo>
                <a:lnTo>
                  <a:pt x="92189" y="42690"/>
                </a:lnTo>
                <a:lnTo>
                  <a:pt x="98999" y="41219"/>
                </a:lnTo>
                <a:lnTo>
                  <a:pt x="98999" y="41219"/>
                </a:lnTo>
                <a:cubicBezTo>
                  <a:pt x="89262" y="27617"/>
                  <a:pt x="70102" y="20553"/>
                  <a:pt x="51235" y="23610"/>
                </a:cubicBezTo>
                <a:cubicBezTo>
                  <a:pt x="32369" y="26667"/>
                  <a:pt x="17923" y="39176"/>
                  <a:pt x="15223" y="54793"/>
                </a:cubicBezTo>
                <a:close/>
              </a:path>
            </a:pathLst>
          </a:custGeom>
          <a:gradFill>
            <a:gsLst>
              <a:gs pos="0">
                <a:srgbClr val="CBD5EA"/>
              </a:gs>
              <a:gs pos="80000">
                <a:srgbClr val="008053"/>
              </a:gs>
              <a:gs pos="100000">
                <a:srgbClr val="008354"/>
              </a:gs>
            </a:gsLst>
            <a:lin ang="108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1" name="Google Shape;1021;p8"/>
          <p:cNvSpPr/>
          <p:nvPr/>
        </p:nvSpPr>
        <p:spPr>
          <a:xfrm rot="10800000">
            <a:off x="1455697" y="3528391"/>
            <a:ext cx="3183139" cy="1896034"/>
          </a:xfrm>
          <a:custGeom>
            <a:avLst/>
            <a:gdLst/>
            <a:ahLst/>
            <a:cxnLst/>
            <a:rect l="l" t="t" r="r" b="b"/>
            <a:pathLst>
              <a:path w="120000" h="120000" extrusionOk="0">
                <a:moveTo>
                  <a:pt x="9083" y="53589"/>
                </a:moveTo>
                <a:lnTo>
                  <a:pt x="9083" y="53589"/>
                </a:lnTo>
                <a:cubicBezTo>
                  <a:pt x="12244" y="33844"/>
                  <a:pt x="29503" y="18211"/>
                  <a:pt x="51695" y="14990"/>
                </a:cubicBezTo>
                <a:cubicBezTo>
                  <a:pt x="73886" y="11770"/>
                  <a:pt x="95864" y="21709"/>
                  <a:pt x="105957" y="39530"/>
                </a:cubicBezTo>
                <a:lnTo>
                  <a:pt x="113282" y="39442"/>
                </a:lnTo>
                <a:lnTo>
                  <a:pt x="108118" y="59425"/>
                </a:lnTo>
                <a:lnTo>
                  <a:pt x="89529" y="39726"/>
                </a:lnTo>
                <a:lnTo>
                  <a:pt x="96196" y="39647"/>
                </a:lnTo>
                <a:lnTo>
                  <a:pt x="96196" y="39647"/>
                </a:lnTo>
                <a:cubicBezTo>
                  <a:pt x="85541" y="28411"/>
                  <a:pt x="67167" y="23200"/>
                  <a:pt x="49594" y="26430"/>
                </a:cubicBezTo>
                <a:cubicBezTo>
                  <a:pt x="32020" y="29660"/>
                  <a:pt x="18684" y="40700"/>
                  <a:pt x="15769" y="54431"/>
                </a:cubicBezTo>
                <a:close/>
              </a:path>
            </a:pathLst>
          </a:custGeom>
          <a:gradFill>
            <a:gsLst>
              <a:gs pos="0">
                <a:srgbClr val="CBD5EA"/>
              </a:gs>
              <a:gs pos="80000">
                <a:srgbClr val="008053"/>
              </a:gs>
              <a:gs pos="100000">
                <a:srgbClr val="008354"/>
              </a:gs>
            </a:gsLst>
            <a:lin ang="0" scaled="0"/>
          </a:gradFill>
          <a:ln w="9525" cap="flat" cmpd="sng">
            <a:solidFill>
              <a:srgbClr val="00734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9"/>
          <p:cNvSpPr txBox="1"/>
          <p:nvPr/>
        </p:nvSpPr>
        <p:spPr>
          <a:xfrm>
            <a:off x="498348" y="3086100"/>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0" cap="none">
                <a:solidFill>
                  <a:schemeClr val="lt1"/>
                </a:solidFill>
                <a:latin typeface="Trebuchet MS"/>
                <a:ea typeface="Trebuchet MS"/>
                <a:cs typeface="Trebuchet MS"/>
                <a:sym typeface="Trebuchet MS"/>
              </a:rPr>
              <a:t>시작하기</a:t>
            </a:r>
            <a:endParaRPr sz="3600" b="0" cap="none">
              <a:solidFill>
                <a:schemeClr val="dk2"/>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0"/>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AI의</a:t>
            </a:r>
            <a:r>
              <a:rPr lang="en-US" dirty="0"/>
              <a:t> </a:t>
            </a:r>
            <a:r>
              <a:rPr lang="en-US" dirty="0" err="1"/>
              <a:t>역사</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1"/>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dirty="0" err="1"/>
              <a:t>인공</a:t>
            </a:r>
            <a:r>
              <a:rPr lang="en-US" b="1" dirty="0"/>
              <a:t> </a:t>
            </a:r>
            <a:r>
              <a:rPr lang="en-US" b="1" dirty="0" err="1"/>
              <a:t>지능의</a:t>
            </a:r>
            <a:r>
              <a:rPr lang="en-US" b="1" dirty="0"/>
              <a:t> </a:t>
            </a:r>
            <a:r>
              <a:rPr lang="en-US" b="1" dirty="0" err="1"/>
              <a:t>시작</a:t>
            </a:r>
            <a:endParaRPr b="1" dirty="0"/>
          </a:p>
        </p:txBody>
      </p:sp>
      <p:grpSp>
        <p:nvGrpSpPr>
          <p:cNvPr id="1040" name="Google Shape;1040;p11"/>
          <p:cNvGrpSpPr/>
          <p:nvPr/>
        </p:nvGrpSpPr>
        <p:grpSpPr>
          <a:xfrm>
            <a:off x="587025" y="2420493"/>
            <a:ext cx="9798750" cy="3060001"/>
            <a:chOff x="74262" y="317055"/>
            <a:chExt cx="9798750" cy="3060001"/>
          </a:xfrm>
        </p:grpSpPr>
        <p:sp>
          <p:nvSpPr>
            <p:cNvPr id="1041" name="Google Shape;1041;p11"/>
            <p:cNvSpPr/>
            <p:nvPr/>
          </p:nvSpPr>
          <p:spPr>
            <a:xfrm>
              <a:off x="644637" y="317055"/>
              <a:ext cx="1784250" cy="1784250"/>
            </a:xfrm>
            <a:prstGeom prst="round2DiagRect">
              <a:avLst>
                <a:gd name="adj1" fmla="val 29727"/>
                <a:gd name="adj2" fmla="val 0"/>
              </a:avLst>
            </a:prstGeom>
            <a:solidFill>
              <a:srgbClr val="588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1"/>
            <p:cNvSpPr/>
            <p:nvPr/>
          </p:nvSpPr>
          <p:spPr>
            <a:xfrm>
              <a:off x="1024887" y="697305"/>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1"/>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cap="none">
                  <a:solidFill>
                    <a:schemeClr val="dk2"/>
                  </a:solidFill>
                  <a:latin typeface="Arial"/>
                  <a:ea typeface="Arial"/>
                  <a:cs typeface="Arial"/>
                  <a:sym typeface="Arial"/>
                </a:rPr>
                <a:t>컴퓨터는 인간이 원하는 특정 작업을 완료하도록 만들어짐</a:t>
              </a:r>
              <a:endParaRPr/>
            </a:p>
          </p:txBody>
        </p:sp>
        <p:sp>
          <p:nvSpPr>
            <p:cNvPr id="1045" name="Google Shape;1045;p11"/>
            <p:cNvSpPr/>
            <p:nvPr/>
          </p:nvSpPr>
          <p:spPr>
            <a:xfrm>
              <a:off x="4081512" y="317055"/>
              <a:ext cx="1784250" cy="1784250"/>
            </a:xfrm>
            <a:prstGeom prst="round2DiagRect">
              <a:avLst>
                <a:gd name="adj1" fmla="val 29727"/>
                <a:gd name="adj2" fmla="val 0"/>
              </a:avLst>
            </a:prstGeom>
            <a:solidFill>
              <a:srgbClr val="588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
            <p:cNvSpPr/>
            <p:nvPr/>
          </p:nvSpPr>
          <p:spPr>
            <a:xfrm>
              <a:off x="4461762" y="697305"/>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
            <p:cNvSpPr/>
            <p:nvPr/>
          </p:nvSpPr>
          <p:spPr>
            <a:xfrm>
              <a:off x="3511137" y="2657056"/>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1"/>
            <p:cNvSpPr txBox="1"/>
            <p:nvPr/>
          </p:nvSpPr>
          <p:spPr>
            <a:xfrm>
              <a:off x="3511137" y="2657056"/>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cap="none" dirty="0" err="1">
                  <a:solidFill>
                    <a:schemeClr val="dk2"/>
                  </a:solidFill>
                  <a:latin typeface="Arial"/>
                  <a:ea typeface="Arial"/>
                  <a:cs typeface="Arial"/>
                  <a:sym typeface="Arial"/>
                </a:rPr>
                <a:t>초기에는</a:t>
              </a:r>
              <a:r>
                <a:rPr lang="en-US" sz="1700" cap="none" dirty="0">
                  <a:solidFill>
                    <a:schemeClr val="dk2"/>
                  </a:solidFill>
                  <a:latin typeface="Arial"/>
                  <a:ea typeface="Arial"/>
                  <a:cs typeface="Arial"/>
                  <a:sym typeface="Arial"/>
                </a:rPr>
                <a:t> </a:t>
              </a:r>
              <a:r>
                <a:rPr lang="en-US" sz="1700" cap="none" dirty="0" err="1">
                  <a:solidFill>
                    <a:schemeClr val="dk2"/>
                  </a:solidFill>
                  <a:latin typeface="Arial"/>
                  <a:ea typeface="Arial"/>
                  <a:cs typeface="Arial"/>
                  <a:sym typeface="Arial"/>
                </a:rPr>
                <a:t>일반화된</a:t>
              </a:r>
              <a:r>
                <a:rPr lang="en-US" sz="1700" cap="none" dirty="0">
                  <a:solidFill>
                    <a:schemeClr val="dk2"/>
                  </a:solidFill>
                  <a:latin typeface="Arial"/>
                  <a:ea typeface="Arial"/>
                  <a:cs typeface="Arial"/>
                  <a:sym typeface="Arial"/>
                </a:rPr>
                <a:t> </a:t>
              </a:r>
              <a:r>
                <a:rPr lang="ko-KR" altLang="en-US" sz="1700" cap="none" dirty="0">
                  <a:solidFill>
                    <a:schemeClr val="dk2"/>
                  </a:solidFill>
                  <a:latin typeface="Arial"/>
                  <a:ea typeface="Arial"/>
                  <a:cs typeface="Arial"/>
                  <a:sym typeface="Arial"/>
                </a:rPr>
                <a:t>지능이</a:t>
              </a:r>
              <a:endParaRPr lang="en-US" altLang="ko-KR" sz="1700" cap="none" dirty="0">
                <a:solidFill>
                  <a:schemeClr val="dk2"/>
                </a:solidFill>
                <a:latin typeface="Arial"/>
                <a:ea typeface="Arial"/>
                <a:cs typeface="Arial"/>
                <a:sym typeface="Arial"/>
              </a:endParaRPr>
            </a:p>
            <a:p>
              <a:pPr marL="0" marR="0" lvl="0" indent="0" algn="ctr" rtl="0">
                <a:lnSpc>
                  <a:spcPct val="90000"/>
                </a:lnSpc>
                <a:spcBef>
                  <a:spcPts val="0"/>
                </a:spcBef>
                <a:spcAft>
                  <a:spcPts val="0"/>
                </a:spcAft>
                <a:buClr>
                  <a:schemeClr val="dk2"/>
                </a:buClr>
                <a:buSzPts val="1700"/>
                <a:buFont typeface="Arial"/>
                <a:buNone/>
              </a:pPr>
              <a:r>
                <a:rPr lang="en-US" sz="1700" cap="none" dirty="0" err="1">
                  <a:solidFill>
                    <a:schemeClr val="dk2"/>
                  </a:solidFill>
                  <a:latin typeface="Arial"/>
                  <a:ea typeface="Arial"/>
                  <a:cs typeface="Arial"/>
                  <a:sym typeface="Arial"/>
                </a:rPr>
                <a:t>가능해</a:t>
              </a:r>
              <a:r>
                <a:rPr lang="en-US" sz="1700" cap="none" dirty="0">
                  <a:solidFill>
                    <a:schemeClr val="dk2"/>
                  </a:solidFill>
                  <a:latin typeface="Arial"/>
                  <a:ea typeface="Arial"/>
                  <a:cs typeface="Arial"/>
                  <a:sym typeface="Arial"/>
                </a:rPr>
                <a:t> </a:t>
              </a:r>
              <a:r>
                <a:rPr lang="en-US" sz="1700" cap="none" dirty="0" err="1">
                  <a:solidFill>
                    <a:schemeClr val="dk2"/>
                  </a:solidFill>
                  <a:latin typeface="Arial"/>
                  <a:ea typeface="Arial"/>
                  <a:cs typeface="Arial"/>
                  <a:sym typeface="Arial"/>
                </a:rPr>
                <a:t>보였음</a:t>
              </a:r>
              <a:endParaRPr dirty="0"/>
            </a:p>
          </p:txBody>
        </p:sp>
        <p:sp>
          <p:nvSpPr>
            <p:cNvPr id="1049" name="Google Shape;1049;p11"/>
            <p:cNvSpPr/>
            <p:nvPr/>
          </p:nvSpPr>
          <p:spPr>
            <a:xfrm>
              <a:off x="7518387" y="317055"/>
              <a:ext cx="1784250" cy="1784250"/>
            </a:xfrm>
            <a:prstGeom prst="round2DiagRect">
              <a:avLst>
                <a:gd name="adj1" fmla="val 29727"/>
                <a:gd name="adj2" fmla="val 0"/>
              </a:avLst>
            </a:prstGeom>
            <a:solidFill>
              <a:srgbClr val="588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1"/>
            <p:cNvSpPr/>
            <p:nvPr/>
          </p:nvSpPr>
          <p:spPr>
            <a:xfrm>
              <a:off x="7898637" y="697305"/>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1"/>
            <p:cNvSpPr/>
            <p:nvPr/>
          </p:nvSpPr>
          <p:spPr>
            <a:xfrm>
              <a:off x="6948012" y="2657056"/>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txBox="1"/>
            <p:nvPr/>
          </p:nvSpPr>
          <p:spPr>
            <a:xfrm>
              <a:off x="6948012" y="2657056"/>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cap="none">
                  <a:solidFill>
                    <a:schemeClr val="dk2"/>
                  </a:solidFill>
                  <a:latin typeface="Arial"/>
                  <a:ea typeface="Arial"/>
                  <a:cs typeface="Arial"/>
                  <a:sym typeface="Arial"/>
                </a:rPr>
                <a:t>결과적으로 예상보다 어려웠음</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2"/>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dirty="0" err="1"/>
              <a:t>초기의</a:t>
            </a:r>
            <a:r>
              <a:rPr lang="en-US" b="1" dirty="0"/>
              <a:t> </a:t>
            </a:r>
            <a:r>
              <a:rPr lang="en-US" b="1" dirty="0" err="1"/>
              <a:t>뉴럴</a:t>
            </a:r>
            <a:r>
              <a:rPr lang="en-US" b="1" dirty="0"/>
              <a:t> </a:t>
            </a:r>
            <a:r>
              <a:rPr lang="en-US" b="1" dirty="0" err="1"/>
              <a:t>네트워크</a:t>
            </a:r>
            <a:endParaRPr b="1" dirty="0"/>
          </a:p>
        </p:txBody>
      </p:sp>
      <p:grpSp>
        <p:nvGrpSpPr>
          <p:cNvPr id="1059" name="Google Shape;1059;p12"/>
          <p:cNvGrpSpPr/>
          <p:nvPr/>
        </p:nvGrpSpPr>
        <p:grpSpPr>
          <a:xfrm>
            <a:off x="4608605" y="2483890"/>
            <a:ext cx="4945062" cy="2164392"/>
            <a:chOff x="0" y="768893"/>
            <a:chExt cx="4945062" cy="2164392"/>
          </a:xfrm>
        </p:grpSpPr>
        <p:sp>
          <p:nvSpPr>
            <p:cNvPr id="1060" name="Google Shape;1060;p12"/>
            <p:cNvSpPr/>
            <p:nvPr/>
          </p:nvSpPr>
          <p:spPr>
            <a:xfrm>
              <a:off x="0" y="768893"/>
              <a:ext cx="4945062" cy="68211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2"/>
            <p:cNvSpPr txBox="1"/>
            <p:nvPr/>
          </p:nvSpPr>
          <p:spPr>
            <a:xfrm>
              <a:off x="33298" y="802191"/>
              <a:ext cx="4878466" cy="615514"/>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Arial"/>
                <a:buNone/>
              </a:pPr>
              <a:r>
                <a:rPr lang="en-US" sz="2200" b="0">
                  <a:solidFill>
                    <a:schemeClr val="lt1"/>
                  </a:solidFill>
                  <a:latin typeface="Arial"/>
                  <a:ea typeface="Arial"/>
                  <a:cs typeface="Arial"/>
                  <a:sym typeface="Arial"/>
                </a:rPr>
                <a:t>생물학에서 착안됨</a:t>
              </a:r>
              <a:endParaRPr sz="2200">
                <a:solidFill>
                  <a:schemeClr val="lt1"/>
                </a:solidFill>
                <a:latin typeface="Arial"/>
                <a:ea typeface="Arial"/>
                <a:cs typeface="Arial"/>
                <a:sym typeface="Arial"/>
              </a:endParaRPr>
            </a:p>
          </p:txBody>
        </p:sp>
        <p:sp>
          <p:nvSpPr>
            <p:cNvPr id="1062" name="Google Shape;1062;p12"/>
            <p:cNvSpPr/>
            <p:nvPr/>
          </p:nvSpPr>
          <p:spPr>
            <a:xfrm>
              <a:off x="0" y="1505705"/>
              <a:ext cx="4945062" cy="68211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2"/>
            <p:cNvSpPr txBox="1"/>
            <p:nvPr/>
          </p:nvSpPr>
          <p:spPr>
            <a:xfrm>
              <a:off x="33298" y="1539003"/>
              <a:ext cx="4878466" cy="615514"/>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Arial"/>
                <a:buNone/>
              </a:pPr>
              <a:r>
                <a:rPr lang="en-US" sz="2200" b="0">
                  <a:solidFill>
                    <a:schemeClr val="lt1"/>
                  </a:solidFill>
                  <a:latin typeface="Arial"/>
                  <a:ea typeface="Arial"/>
                  <a:cs typeface="Arial"/>
                  <a:sym typeface="Arial"/>
                </a:rPr>
                <a:t>1950년대에 구축됨</a:t>
              </a:r>
              <a:endParaRPr sz="2200">
                <a:solidFill>
                  <a:schemeClr val="lt1"/>
                </a:solidFill>
                <a:latin typeface="Arial"/>
                <a:ea typeface="Arial"/>
                <a:cs typeface="Arial"/>
                <a:sym typeface="Arial"/>
              </a:endParaRPr>
            </a:p>
          </p:txBody>
        </p:sp>
        <p:sp>
          <p:nvSpPr>
            <p:cNvPr id="1064" name="Google Shape;1064;p12"/>
            <p:cNvSpPr/>
            <p:nvPr/>
          </p:nvSpPr>
          <p:spPr>
            <a:xfrm>
              <a:off x="0" y="2251175"/>
              <a:ext cx="4945062" cy="682110"/>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2"/>
            <p:cNvSpPr txBox="1"/>
            <p:nvPr/>
          </p:nvSpPr>
          <p:spPr>
            <a:xfrm>
              <a:off x="33298" y="2284473"/>
              <a:ext cx="4878466" cy="615514"/>
            </a:xfrm>
            <a:prstGeom prst="rect">
              <a:avLst/>
            </a:prstGeom>
            <a:no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Clr>
                  <a:schemeClr val="lt1"/>
                </a:buClr>
                <a:buSzPts val="2200"/>
                <a:buFont typeface="Arial"/>
                <a:buNone/>
              </a:pPr>
              <a:r>
                <a:rPr lang="en-US" sz="2200" b="0">
                  <a:solidFill>
                    <a:schemeClr val="lt1"/>
                  </a:solidFill>
                  <a:latin typeface="Arial"/>
                  <a:ea typeface="Arial"/>
                  <a:cs typeface="Arial"/>
                  <a:sym typeface="Arial"/>
                </a:rPr>
                <a:t>폰 노이만 아키텍처에 의해 추월당함</a:t>
              </a:r>
              <a:endParaRPr sz="2200">
                <a:solidFill>
                  <a:schemeClr val="lt1"/>
                </a:solidFill>
                <a:latin typeface="Arial"/>
                <a:ea typeface="Arial"/>
                <a:cs typeface="Arial"/>
                <a:sym typeface="Arial"/>
              </a:endParaRPr>
            </a:p>
          </p:txBody>
        </p:sp>
      </p:grpSp>
      <p:grpSp>
        <p:nvGrpSpPr>
          <p:cNvPr id="1066" name="Google Shape;1066;p12"/>
          <p:cNvGrpSpPr/>
          <p:nvPr/>
        </p:nvGrpSpPr>
        <p:grpSpPr>
          <a:xfrm>
            <a:off x="1282148" y="1714997"/>
            <a:ext cx="2872408" cy="3693521"/>
            <a:chOff x="1646125" y="2016222"/>
            <a:chExt cx="2520004" cy="3214292"/>
          </a:xfrm>
        </p:grpSpPr>
        <p:sp>
          <p:nvSpPr>
            <p:cNvPr id="1067" name="Google Shape;1067;p12" descr="Circuit board"/>
            <p:cNvSpPr/>
            <p:nvPr/>
          </p:nvSpPr>
          <p:spPr>
            <a:xfrm>
              <a:off x="1646125" y="2016222"/>
              <a:ext cx="2520004" cy="3214292"/>
            </a:xfrm>
            <a:prstGeom prst="roundRect">
              <a:avLst>
                <a:gd name="adj" fmla="val 16667"/>
              </a:avLst>
            </a:prstGeom>
            <a:blipFill rotWithShape="1">
              <a:blip r:embed="rId3">
                <a:alphaModFix/>
              </a:blip>
              <a:stretch>
                <a:fillRect l="-45998" r="-45998"/>
              </a:stretch>
            </a:blip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2"/>
            <p:cNvSpPr/>
            <p:nvPr/>
          </p:nvSpPr>
          <p:spPr>
            <a:xfrm>
              <a:off x="2068722" y="2904363"/>
              <a:ext cx="1940403" cy="1928575"/>
            </a:xfrm>
            <a:custGeom>
              <a:avLst/>
              <a:gdLst/>
              <a:ahLst/>
              <a:cxnLst/>
              <a:rect l="l" t="t" r="r" b="b"/>
              <a:pathLst>
                <a:path w="1940403" h="1928575" extrusionOk="0">
                  <a:moveTo>
                    <a:pt x="0" y="0"/>
                  </a:moveTo>
                  <a:lnTo>
                    <a:pt x="1940403" y="0"/>
                  </a:lnTo>
                  <a:lnTo>
                    <a:pt x="1940403" y="1928575"/>
                  </a:lnTo>
                  <a:lnTo>
                    <a:pt x="0" y="1928575"/>
                  </a:lnTo>
                  <a:lnTo>
                    <a:pt x="0" y="0"/>
                  </a:lnTo>
                  <a:close/>
                </a:path>
              </a:pathLst>
            </a:custGeom>
            <a:noFill/>
            <a:ln>
              <a:noFill/>
            </a:ln>
            <a:effectLst>
              <a:outerShdw blurRad="40000" dist="20000" dir="5400000" rotWithShape="0">
                <a:srgbClr val="000000">
                  <a:alpha val="37647"/>
                </a:srgbClr>
              </a:outerShdw>
            </a:effectLst>
          </p:spPr>
          <p:txBody>
            <a:bodyPr spcFirstLastPara="1" wrap="square" lIns="127000" tIns="127000" rIns="127000" bIns="127000" anchor="b" anchorCtr="0">
              <a:noAutofit/>
            </a:bodyPr>
            <a:lstStyle/>
            <a:p>
              <a:pPr marL="0" marR="0" lvl="0" indent="0" algn="l" rtl="0">
                <a:lnSpc>
                  <a:spcPct val="90000"/>
                </a:lnSpc>
                <a:spcBef>
                  <a:spcPts val="0"/>
                </a:spcBef>
                <a:spcAft>
                  <a:spcPts val="0"/>
                </a:spcAft>
                <a:buClr>
                  <a:schemeClr val="lt1"/>
                </a:buClr>
                <a:buSzPts val="5000"/>
                <a:buFont typeface="Arial"/>
                <a:buNone/>
              </a:pPr>
              <a:endParaRPr sz="50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전문가</a:t>
            </a:r>
            <a:r>
              <a:rPr lang="en-US" dirty="0"/>
              <a:t> </a:t>
            </a:r>
            <a:r>
              <a:rPr lang="en-US" dirty="0" err="1"/>
              <a:t>시스템</a:t>
            </a:r>
            <a:endParaRPr dirty="0"/>
          </a:p>
        </p:txBody>
      </p:sp>
      <p:grpSp>
        <p:nvGrpSpPr>
          <p:cNvPr id="1075" name="Google Shape;1075;p13"/>
          <p:cNvGrpSpPr/>
          <p:nvPr/>
        </p:nvGrpSpPr>
        <p:grpSpPr>
          <a:xfrm>
            <a:off x="498348" y="1594283"/>
            <a:ext cx="9947275" cy="3717470"/>
            <a:chOff x="0" y="0"/>
            <a:chExt cx="9947275" cy="3717470"/>
          </a:xfrm>
        </p:grpSpPr>
        <p:sp>
          <p:nvSpPr>
            <p:cNvPr id="1076" name="Google Shape;1076;p13"/>
            <p:cNvSpPr/>
            <p:nvPr/>
          </p:nvSpPr>
          <p:spPr>
            <a:xfrm>
              <a:off x="0" y="0"/>
              <a:ext cx="9947275" cy="1062004"/>
            </a:xfrm>
            <a:prstGeom prst="roundRect">
              <a:avLst>
                <a:gd name="adj" fmla="val 10000"/>
              </a:avLst>
            </a:prstGeom>
            <a:solidFill>
              <a:srgbClr val="C9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321256" y="239404"/>
              <a:ext cx="584102" cy="58410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1226615" y="453"/>
              <a:ext cx="8720659" cy="10620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txBox="1"/>
            <p:nvPr/>
          </p:nvSpPr>
          <p:spPr>
            <a:xfrm>
              <a:off x="1226615" y="453"/>
              <a:ext cx="8720659" cy="1062004"/>
            </a:xfrm>
            <a:prstGeom prst="rect">
              <a:avLst/>
            </a:prstGeom>
            <a:noFill/>
            <a:ln>
              <a:noFill/>
            </a:ln>
          </p:spPr>
          <p:txBody>
            <a:bodyPr spcFirstLastPara="1" wrap="square" lIns="112375" tIns="112375" rIns="112375" bIns="112375" anchor="ctr" anchorCtr="0">
              <a:noAutofit/>
            </a:bodyPr>
            <a:lstStyle/>
            <a:p>
              <a:pPr marL="0" marR="0" lvl="0" indent="0" algn="l" rtl="0">
                <a:lnSpc>
                  <a:spcPct val="100000"/>
                </a:lnSpc>
                <a:spcBef>
                  <a:spcPts val="0"/>
                </a:spcBef>
                <a:spcAft>
                  <a:spcPts val="0"/>
                </a:spcAft>
                <a:buClr>
                  <a:srgbClr val="007450"/>
                </a:buClr>
                <a:buSzPts val="2500"/>
                <a:buFont typeface="Arial"/>
                <a:buNone/>
              </a:pPr>
              <a:r>
                <a:rPr lang="en-US" sz="2500">
                  <a:solidFill>
                    <a:srgbClr val="007450"/>
                  </a:solidFill>
                  <a:latin typeface="Arial"/>
                  <a:ea typeface="Arial"/>
                  <a:cs typeface="Arial"/>
                  <a:sym typeface="Arial"/>
                </a:rPr>
                <a:t>매우 복잡함</a:t>
              </a:r>
              <a:endParaRPr/>
            </a:p>
          </p:txBody>
        </p:sp>
        <p:sp>
          <p:nvSpPr>
            <p:cNvPr id="1080" name="Google Shape;1080;p13"/>
            <p:cNvSpPr/>
            <p:nvPr/>
          </p:nvSpPr>
          <p:spPr>
            <a:xfrm>
              <a:off x="0" y="1327960"/>
              <a:ext cx="9947275" cy="1062004"/>
            </a:xfrm>
            <a:prstGeom prst="roundRect">
              <a:avLst>
                <a:gd name="adj" fmla="val 10000"/>
              </a:avLst>
            </a:prstGeom>
            <a:solidFill>
              <a:srgbClr val="C9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321256" y="1566911"/>
              <a:ext cx="584102" cy="58410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1226615" y="1327960"/>
              <a:ext cx="8720659" cy="10620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txBox="1"/>
            <p:nvPr/>
          </p:nvSpPr>
          <p:spPr>
            <a:xfrm>
              <a:off x="1226615" y="1327960"/>
              <a:ext cx="8720659" cy="1062004"/>
            </a:xfrm>
            <a:prstGeom prst="rect">
              <a:avLst/>
            </a:prstGeom>
            <a:noFill/>
            <a:ln>
              <a:noFill/>
            </a:ln>
          </p:spPr>
          <p:txBody>
            <a:bodyPr spcFirstLastPara="1" wrap="square" lIns="112375" tIns="112375" rIns="112375" bIns="112375" anchor="ctr" anchorCtr="0">
              <a:noAutofit/>
            </a:bodyPr>
            <a:lstStyle/>
            <a:p>
              <a:pPr marL="0" marR="0" lvl="0" indent="0" algn="l" rtl="0">
                <a:lnSpc>
                  <a:spcPct val="100000"/>
                </a:lnSpc>
                <a:spcBef>
                  <a:spcPts val="0"/>
                </a:spcBef>
                <a:spcAft>
                  <a:spcPts val="0"/>
                </a:spcAft>
                <a:buClr>
                  <a:srgbClr val="007450"/>
                </a:buClr>
                <a:buSzPts val="2500"/>
                <a:buFont typeface="Arial"/>
                <a:buNone/>
              </a:pPr>
              <a:r>
                <a:rPr lang="en-US" sz="2500">
                  <a:solidFill>
                    <a:srgbClr val="007450"/>
                  </a:solidFill>
                  <a:latin typeface="Arial"/>
                  <a:ea typeface="Arial"/>
                  <a:cs typeface="Arial"/>
                  <a:sym typeface="Arial"/>
                </a:rPr>
                <a:t>수백 명의 엔지니어에 의해 프로그래밍됨</a:t>
              </a:r>
              <a:endParaRPr/>
            </a:p>
          </p:txBody>
        </p:sp>
        <p:sp>
          <p:nvSpPr>
            <p:cNvPr id="1084" name="Google Shape;1084;p13"/>
            <p:cNvSpPr/>
            <p:nvPr/>
          </p:nvSpPr>
          <p:spPr>
            <a:xfrm>
              <a:off x="0" y="2655466"/>
              <a:ext cx="9947275" cy="1062004"/>
            </a:xfrm>
            <a:prstGeom prst="roundRect">
              <a:avLst>
                <a:gd name="adj" fmla="val 10000"/>
              </a:avLst>
            </a:prstGeom>
            <a:solidFill>
              <a:srgbClr val="C9D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321256" y="2894417"/>
              <a:ext cx="584102" cy="58410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1226615" y="2655466"/>
              <a:ext cx="8720659" cy="10620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txBox="1"/>
            <p:nvPr/>
          </p:nvSpPr>
          <p:spPr>
            <a:xfrm>
              <a:off x="1226615" y="2655466"/>
              <a:ext cx="8720659" cy="1062004"/>
            </a:xfrm>
            <a:prstGeom prst="rect">
              <a:avLst/>
            </a:prstGeom>
            <a:noFill/>
            <a:ln>
              <a:noFill/>
            </a:ln>
          </p:spPr>
          <p:txBody>
            <a:bodyPr spcFirstLastPara="1" wrap="square" lIns="112375" tIns="112375" rIns="112375" bIns="112375" anchor="ctr" anchorCtr="0">
              <a:noAutofit/>
            </a:bodyPr>
            <a:lstStyle/>
            <a:p>
              <a:pPr marL="0" marR="0" lvl="0" indent="0" algn="l" rtl="0">
                <a:lnSpc>
                  <a:spcPct val="100000"/>
                </a:lnSpc>
                <a:spcBef>
                  <a:spcPts val="0"/>
                </a:spcBef>
                <a:spcAft>
                  <a:spcPts val="0"/>
                </a:spcAft>
                <a:buClr>
                  <a:srgbClr val="007450"/>
                </a:buClr>
                <a:buSzPts val="2500"/>
                <a:buFont typeface="Arial"/>
                <a:buNone/>
              </a:pPr>
              <a:r>
                <a:rPr lang="en-US" sz="2500">
                  <a:solidFill>
                    <a:srgbClr val="007450"/>
                  </a:solidFill>
                  <a:latin typeface="Arial"/>
                  <a:ea typeface="Arial"/>
                  <a:cs typeface="Arial"/>
                  <a:sym typeface="Arial"/>
                </a:rPr>
                <a:t>다수의 규칙으로 이루어진 까다로운 프로그래밍</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4" name="Google Shape;1094;p14"/>
          <p:cNvSpPr txBox="1">
            <a:spLocks noGrp="1"/>
          </p:cNvSpPr>
          <p:nvPr>
            <p:ph type="body" idx="1"/>
          </p:nvPr>
        </p:nvSpPr>
        <p:spPr>
          <a:xfrm>
            <a:off x="895876" y="1712191"/>
            <a:ext cx="9266284" cy="592221"/>
          </a:xfrm>
          <a:prstGeom prst="rect">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2600"/>
              <a:buFont typeface="Trebuchet MS"/>
              <a:buNone/>
            </a:pPr>
            <a:r>
              <a:rPr lang="en-US" sz="2600">
                <a:solidFill>
                  <a:schemeClr val="lt1"/>
                </a:solidFill>
                <a:latin typeface="Trebuchet MS"/>
                <a:ea typeface="Trebuchet MS"/>
                <a:cs typeface="Trebuchet MS"/>
                <a:sym typeface="Trebuchet MS"/>
              </a:rPr>
              <a:t>이 세 개의 이미지는 무엇인가요?</a:t>
            </a:r>
            <a:endParaRPr/>
          </a:p>
        </p:txBody>
      </p:sp>
      <p:pic>
        <p:nvPicPr>
          <p:cNvPr id="1095" name="Google Shape;1095;p14" descr="Kitten in Flower Meadow"/>
          <p:cNvPicPr preferRelativeResize="0"/>
          <p:nvPr/>
        </p:nvPicPr>
        <p:blipFill rotWithShape="1">
          <a:blip r:embed="rId3">
            <a:alphaModFix/>
          </a:blip>
          <a:srcRect/>
          <a:stretch/>
        </p:blipFill>
        <p:spPr>
          <a:xfrm>
            <a:off x="4069520" y="3086100"/>
            <a:ext cx="2890932" cy="1926817"/>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pic>
        <p:nvPicPr>
          <p:cNvPr id="1096" name="Google Shape;1096;p14" descr="Closeup of yellow classic vintage car"/>
          <p:cNvPicPr preferRelativeResize="0"/>
          <p:nvPr/>
        </p:nvPicPr>
        <p:blipFill rotWithShape="1">
          <a:blip r:embed="rId4">
            <a:alphaModFix/>
          </a:blip>
          <a:srcRect/>
          <a:stretch/>
        </p:blipFill>
        <p:spPr>
          <a:xfrm>
            <a:off x="7271227" y="3086100"/>
            <a:ext cx="2890932" cy="1926817"/>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pic>
        <p:nvPicPr>
          <p:cNvPr id="1097" name="Google Shape;1097;p14" descr="Breaking wave"/>
          <p:cNvPicPr preferRelativeResize="0"/>
          <p:nvPr/>
        </p:nvPicPr>
        <p:blipFill rotWithShape="1">
          <a:blip r:embed="rId5">
            <a:alphaModFix/>
          </a:blip>
          <a:srcRect/>
          <a:stretch/>
        </p:blipFill>
        <p:spPr>
          <a:xfrm>
            <a:off x="895876" y="3086100"/>
            <a:ext cx="2862870" cy="1908114"/>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sp>
        <p:nvSpPr>
          <p:cNvPr id="15" name="Google Shape;1074;p13">
            <a:extLst>
              <a:ext uri="{FF2B5EF4-FFF2-40B4-BE49-F238E27FC236}">
                <a16:creationId xmlns:a16="http://schemas.microsoft.com/office/drawing/2014/main" id="{252C8B16-5DE4-435A-A3E1-1453DCC1F52E}"/>
              </a:ext>
            </a:extLst>
          </p:cNvPr>
          <p:cNvSpPr txBox="1">
            <a:spLocks/>
          </p:cNvSpPr>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kumimoji="0" lang="ko-KR" altLang="en-US" sz="3600" b="1" i="0" u="none" strike="noStrike" kern="0" cap="none" spc="0" normalizeH="0" baseline="0" noProof="0" dirty="0">
                <a:ln>
                  <a:noFill/>
                </a:ln>
                <a:solidFill>
                  <a:srgbClr val="000000"/>
                </a:solidFill>
                <a:effectLst/>
                <a:uLnTx/>
                <a:uFillTx/>
                <a:latin typeface="Trebuchet MS"/>
                <a:sym typeface="Trebuchet MS"/>
              </a:rPr>
              <a:t>전문가 시스템 </a:t>
            </a:r>
            <a:r>
              <a:rPr kumimoji="0" lang="en-US" altLang="ko-KR" sz="3600" b="1" i="0" u="none" strike="noStrike" kern="0" cap="none" spc="0" normalizeH="0" baseline="0" noProof="0" dirty="0">
                <a:ln>
                  <a:noFill/>
                </a:ln>
                <a:solidFill>
                  <a:srgbClr val="000000"/>
                </a:solidFill>
                <a:effectLst/>
                <a:uLnTx/>
                <a:uFillTx/>
                <a:latin typeface="Trebuchet MS"/>
                <a:sym typeface="Trebuchet MS"/>
              </a:rPr>
              <a:t>- </a:t>
            </a:r>
            <a:r>
              <a:rPr kumimoji="0" lang="ko-KR" altLang="en-US" sz="3600" b="1" i="0" u="none" strike="noStrike" kern="0" cap="none" spc="0" normalizeH="0" baseline="0" noProof="0" dirty="0">
                <a:ln>
                  <a:noFill/>
                </a:ln>
                <a:solidFill>
                  <a:srgbClr val="000000"/>
                </a:solidFill>
                <a:effectLst/>
                <a:uLnTx/>
                <a:uFillTx/>
                <a:latin typeface="Trebuchet MS"/>
                <a:sym typeface="Trebuchet MS"/>
              </a:rPr>
              <a:t>한계</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4" name="Google Shape;1104;p15"/>
          <p:cNvSpPr txBox="1">
            <a:spLocks noGrp="1"/>
          </p:cNvSpPr>
          <p:nvPr>
            <p:ph type="body" idx="1"/>
          </p:nvPr>
        </p:nvSpPr>
        <p:spPr>
          <a:xfrm>
            <a:off x="5286141" y="2230904"/>
            <a:ext cx="5188311" cy="2885832"/>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Clr>
                <a:schemeClr val="dk2"/>
              </a:buClr>
              <a:buSzPts val="2600"/>
              <a:buFont typeface="Arial"/>
              <a:buChar char="•"/>
            </a:pPr>
            <a:r>
              <a:rPr lang="en-US" sz="2600"/>
              <a:t>다량의 데이터에 노출</a:t>
            </a:r>
            <a:endParaRPr/>
          </a:p>
          <a:p>
            <a:pPr marL="457200" lvl="0" indent="-457200" algn="l" rtl="0">
              <a:lnSpc>
                <a:spcPct val="90000"/>
              </a:lnSpc>
              <a:spcBef>
                <a:spcPts val="1800"/>
              </a:spcBef>
              <a:spcAft>
                <a:spcPts val="0"/>
              </a:spcAft>
              <a:buClr>
                <a:schemeClr val="dk2"/>
              </a:buClr>
              <a:buSzPts val="2600"/>
              <a:buFont typeface="Arial"/>
              <a:buChar char="•"/>
            </a:pPr>
            <a:r>
              <a:rPr lang="en-US" sz="2600"/>
              <a:t>어린이에게 '정답' 제공</a:t>
            </a:r>
            <a:endParaRPr/>
          </a:p>
          <a:p>
            <a:pPr marL="457200" lvl="0" indent="-457200" algn="l" rtl="0">
              <a:lnSpc>
                <a:spcPct val="90000"/>
              </a:lnSpc>
              <a:spcBef>
                <a:spcPts val="1800"/>
              </a:spcBef>
              <a:spcAft>
                <a:spcPts val="0"/>
              </a:spcAft>
              <a:buClr>
                <a:schemeClr val="dk2"/>
              </a:buClr>
              <a:buSzPts val="2600"/>
              <a:buFont typeface="Arial"/>
              <a:buChar char="•"/>
            </a:pPr>
            <a:r>
              <a:rPr lang="en-US" sz="2600"/>
              <a:t>스스로 중요한 패턴 습득</a:t>
            </a:r>
            <a:endParaRPr/>
          </a:p>
          <a:p>
            <a:pPr marL="342900" lvl="0" indent="-254000" algn="l" rtl="0">
              <a:lnSpc>
                <a:spcPct val="90000"/>
              </a:lnSpc>
              <a:spcBef>
                <a:spcPts val="1800"/>
              </a:spcBef>
              <a:spcAft>
                <a:spcPts val="0"/>
              </a:spcAft>
              <a:buSzPts val="1400"/>
              <a:buFont typeface="Trebuchet MS"/>
              <a:buNone/>
            </a:pPr>
            <a:endParaRPr/>
          </a:p>
          <a:p>
            <a:pPr marL="342900" lvl="0" indent="-254000" algn="l" rtl="0">
              <a:lnSpc>
                <a:spcPct val="90000"/>
              </a:lnSpc>
              <a:spcBef>
                <a:spcPts val="1800"/>
              </a:spcBef>
              <a:spcAft>
                <a:spcPts val="0"/>
              </a:spcAft>
              <a:buSzPts val="1400"/>
              <a:buFont typeface="Trebuchet MS"/>
              <a:buNone/>
            </a:pPr>
            <a:endParaRPr/>
          </a:p>
        </p:txBody>
      </p:sp>
      <p:pic>
        <p:nvPicPr>
          <p:cNvPr id="1105" name="Google Shape;1105;p15" descr="Aspirations to be an astronaut"/>
          <p:cNvPicPr preferRelativeResize="0"/>
          <p:nvPr/>
        </p:nvPicPr>
        <p:blipFill rotWithShape="1">
          <a:blip r:embed="rId3">
            <a:alphaModFix/>
          </a:blip>
          <a:srcRect/>
          <a:stretch/>
        </p:blipFill>
        <p:spPr>
          <a:xfrm>
            <a:off x="689544" y="2230903"/>
            <a:ext cx="4329804" cy="2885832"/>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sp>
        <p:nvSpPr>
          <p:cNvPr id="8" name="Google Shape;1074;p13">
            <a:extLst>
              <a:ext uri="{FF2B5EF4-FFF2-40B4-BE49-F238E27FC236}">
                <a16:creationId xmlns:a16="http://schemas.microsoft.com/office/drawing/2014/main" id="{2FDF945F-5958-4C62-B97B-B34CDE1112C0}"/>
              </a:ext>
            </a:extLst>
          </p:cNvPr>
          <p:cNvSpPr txBox="1">
            <a:spLocks/>
          </p:cNvSpPr>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lang="ko-KR" altLang="en-US" dirty="0"/>
              <a:t>어</a:t>
            </a:r>
            <a:r>
              <a:rPr lang="en-US" dirty="0" err="1"/>
              <a:t>린이는</a:t>
            </a:r>
            <a:r>
              <a:rPr lang="en-US" dirty="0"/>
              <a:t> </a:t>
            </a:r>
            <a:r>
              <a:rPr lang="en-US" dirty="0" err="1"/>
              <a:t>어떻게</a:t>
            </a:r>
            <a:r>
              <a:rPr lang="en-US" dirty="0"/>
              <a:t> </a:t>
            </a:r>
            <a:r>
              <a:rPr lang="en-US" dirty="0" err="1"/>
              <a:t>학습할까요</a:t>
            </a:r>
            <a:r>
              <a:rPr lang="en-US" dirty="0"/>
              <a:t>?</a:t>
            </a:r>
            <a:endParaRPr kumimoji="0" lang="ko-KR" altLang="en-US" sz="3600" b="1" i="0" u="none" strike="noStrike" kern="0" cap="none" spc="0" normalizeH="0" baseline="0" noProof="0" dirty="0">
              <a:ln>
                <a:noFill/>
              </a:ln>
              <a:solidFill>
                <a:srgbClr val="000000"/>
              </a:solidFill>
              <a:effectLst/>
              <a:uLnTx/>
              <a:uFillTx/>
              <a:latin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2"/>
          <p:cNvSpPr/>
          <p:nvPr/>
        </p:nvSpPr>
        <p:spPr>
          <a:xfrm>
            <a:off x="1944913" y="2809101"/>
            <a:ext cx="708297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err="1">
                <a:solidFill>
                  <a:schemeClr val="lt1"/>
                </a:solidFill>
                <a:latin typeface="Arial"/>
                <a:ea typeface="Arial"/>
                <a:cs typeface="Arial"/>
                <a:sym typeface="Arial"/>
              </a:rPr>
              <a:t>강의</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노트를</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보려면</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전체</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화면으로</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전환한</a:t>
            </a:r>
            <a:r>
              <a:rPr lang="en-US" sz="3000" dirty="0">
                <a:solidFill>
                  <a:schemeClr val="lt1"/>
                </a:solidFill>
                <a:latin typeface="Arial"/>
                <a:ea typeface="Arial"/>
                <a:cs typeface="Arial"/>
                <a:sym typeface="Arial"/>
              </a:rPr>
              <a:t> 후 '</a:t>
            </a:r>
            <a:r>
              <a:rPr lang="en-US" sz="3000" dirty="0" err="1">
                <a:solidFill>
                  <a:schemeClr val="lt1"/>
                </a:solidFill>
                <a:latin typeface="Arial"/>
                <a:ea typeface="Arial"/>
                <a:cs typeface="Arial"/>
                <a:sym typeface="Arial"/>
              </a:rPr>
              <a:t>노트</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버튼을</a:t>
            </a:r>
            <a:r>
              <a:rPr lang="en-US" sz="3000" dirty="0">
                <a:solidFill>
                  <a:schemeClr val="lt1"/>
                </a:solidFill>
                <a:latin typeface="Arial"/>
                <a:ea typeface="Arial"/>
                <a:cs typeface="Arial"/>
                <a:sym typeface="Arial"/>
              </a:rPr>
              <a:t> </a:t>
            </a:r>
            <a:r>
              <a:rPr lang="en-US" sz="3000" dirty="0" err="1">
                <a:solidFill>
                  <a:schemeClr val="lt1"/>
                </a:solidFill>
                <a:latin typeface="Arial"/>
                <a:ea typeface="Arial"/>
                <a:cs typeface="Arial"/>
                <a:sym typeface="Arial"/>
              </a:rPr>
              <a:t>클릭하십시오</a:t>
            </a:r>
            <a:r>
              <a:rPr lang="en-US" sz="3000" dirty="0">
                <a:solidFill>
                  <a:schemeClr val="lt1"/>
                </a:solidFill>
                <a:latin typeface="Arial"/>
                <a:ea typeface="Arial"/>
                <a:cs typeface="Arial"/>
                <a:sym typeface="Arial"/>
              </a:rPr>
              <a: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6"/>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a:t>딥러닝 혁명</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8" name="Google Shape;1118;p17"/>
          <p:cNvSpPr txBox="1">
            <a:spLocks noGrp="1"/>
          </p:cNvSpPr>
          <p:nvPr>
            <p:ph type="body" idx="1"/>
          </p:nvPr>
        </p:nvSpPr>
        <p:spPr>
          <a:xfrm>
            <a:off x="498348" y="2033462"/>
            <a:ext cx="4969650" cy="2747260"/>
          </a:xfrm>
          <a:prstGeom prst="rect">
            <a:avLst/>
          </a:prstGeom>
          <a:gradFill>
            <a:gsLst>
              <a:gs pos="0">
                <a:srgbClr val="000000"/>
              </a:gs>
              <a:gs pos="83000">
                <a:srgbClr val="5A5A5A"/>
              </a:gs>
              <a:gs pos="100000">
                <a:srgbClr val="5A5A5A"/>
              </a:gs>
            </a:gsLst>
            <a:lin ang="2700000" scaled="0"/>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342900" lvl="0" indent="-342900" algn="l" rtl="0">
              <a:lnSpc>
                <a:spcPct val="90000"/>
              </a:lnSpc>
              <a:spcBef>
                <a:spcPts val="0"/>
              </a:spcBef>
              <a:spcAft>
                <a:spcPts val="0"/>
              </a:spcAft>
              <a:buSzPts val="2600"/>
              <a:buFont typeface="Trebuchet MS"/>
              <a:buChar char="-"/>
            </a:pPr>
            <a:r>
              <a:rPr lang="en-US" sz="2600">
                <a:solidFill>
                  <a:schemeClr val="lt1"/>
                </a:solidFill>
                <a:latin typeface="Trebuchet MS"/>
                <a:ea typeface="Trebuchet MS"/>
                <a:cs typeface="Trebuchet MS"/>
                <a:sym typeface="Trebuchet MS"/>
              </a:rPr>
              <a:t>네트워크는 학습할 많은 정보가 필요함</a:t>
            </a:r>
            <a:endParaRPr/>
          </a:p>
          <a:p>
            <a:pPr marL="342900" lvl="0" indent="-342900" algn="l" rtl="0">
              <a:lnSpc>
                <a:spcPct val="90000"/>
              </a:lnSpc>
              <a:spcBef>
                <a:spcPts val="1800"/>
              </a:spcBef>
              <a:spcAft>
                <a:spcPts val="0"/>
              </a:spcAft>
              <a:buSzPts val="2600"/>
              <a:buFont typeface="Trebuchet MS"/>
              <a:buChar char="-"/>
            </a:pPr>
            <a:r>
              <a:rPr lang="en-US" sz="2600">
                <a:solidFill>
                  <a:schemeClr val="lt1"/>
                </a:solidFill>
                <a:latin typeface="Trebuchet MS"/>
                <a:ea typeface="Trebuchet MS"/>
                <a:cs typeface="Trebuchet MS"/>
                <a:sym typeface="Trebuchet MS"/>
              </a:rPr>
              <a:t>디지털 시대와 인터넷이 이러한 데이터를 공급</a:t>
            </a:r>
            <a:endParaRPr/>
          </a:p>
        </p:txBody>
      </p:sp>
      <p:pic>
        <p:nvPicPr>
          <p:cNvPr id="1119" name="Google Shape;1119;p17" descr="Graph"/>
          <p:cNvPicPr preferRelativeResize="0"/>
          <p:nvPr/>
        </p:nvPicPr>
        <p:blipFill rotWithShape="1">
          <a:blip r:embed="rId3">
            <a:alphaModFix/>
          </a:blip>
          <a:srcRect/>
          <a:stretch/>
        </p:blipFill>
        <p:spPr>
          <a:xfrm>
            <a:off x="6202017" y="2033462"/>
            <a:ext cx="4182386" cy="2747260"/>
          </a:xfrm>
          <a:prstGeom prst="rect">
            <a:avLst/>
          </a:prstGeom>
          <a:no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pic>
      <p:sp>
        <p:nvSpPr>
          <p:cNvPr id="6" name="Google Shape;1074;p13">
            <a:extLst>
              <a:ext uri="{FF2B5EF4-FFF2-40B4-BE49-F238E27FC236}">
                <a16:creationId xmlns:a16="http://schemas.microsoft.com/office/drawing/2014/main" id="{C3654B98-407F-4475-B908-143922DF9FA1}"/>
              </a:ext>
            </a:extLst>
          </p:cNvPr>
          <p:cNvSpPr txBox="1">
            <a:spLocks/>
          </p:cNvSpPr>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kumimoji="0" lang="ko-KR" altLang="en-US" sz="3600" b="1" i="0" u="none" strike="noStrike" kern="0" cap="none" spc="0" normalizeH="0" baseline="0" noProof="0" dirty="0">
                <a:ln>
                  <a:noFill/>
                </a:ln>
                <a:solidFill>
                  <a:srgbClr val="000000"/>
                </a:solidFill>
                <a:effectLst/>
                <a:uLnTx/>
                <a:uFillTx/>
                <a:latin typeface="Trebuchet MS"/>
                <a:sym typeface="Trebuchet MS"/>
              </a:rPr>
              <a:t>데이터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6" name="Google Shape;1126;p18"/>
          <p:cNvSpPr txBox="1">
            <a:spLocks noGrp="1"/>
          </p:cNvSpPr>
          <p:nvPr>
            <p:ph type="body" idx="2"/>
          </p:nvPr>
        </p:nvSpPr>
        <p:spPr>
          <a:xfrm>
            <a:off x="484632" y="1414864"/>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800"/>
              <a:buFont typeface="Trebuchet MS"/>
              <a:buNone/>
            </a:pPr>
            <a:r>
              <a:rPr lang="en-US" sz="2800"/>
              <a:t>인공 '두뇌'가 현실적인 시간 내에 다량의 데이터를 관찰할 수 있는 방법이 필요함</a:t>
            </a:r>
            <a:endParaRPr/>
          </a:p>
        </p:txBody>
      </p:sp>
      <p:pic>
        <p:nvPicPr>
          <p:cNvPr id="1127" name="Google Shape;1127;p18" descr="Photographer shooting with a camera"/>
          <p:cNvPicPr preferRelativeResize="0"/>
          <p:nvPr/>
        </p:nvPicPr>
        <p:blipFill rotWithShape="1">
          <a:blip r:embed="rId3">
            <a:alphaModFix/>
          </a:blip>
          <a:srcRect t="25932" r="1" b="28049"/>
          <a:stretch/>
        </p:blipFill>
        <p:spPr>
          <a:xfrm>
            <a:off x="512064" y="2454965"/>
            <a:ext cx="9948672" cy="3056009"/>
          </a:xfrm>
          <a:prstGeom prst="rect">
            <a:avLst/>
          </a:prstGeom>
          <a:noFill/>
          <a:ln>
            <a:noFill/>
          </a:ln>
        </p:spPr>
      </p:pic>
      <p:sp>
        <p:nvSpPr>
          <p:cNvPr id="5" name="Google Shape;1074;p13">
            <a:extLst>
              <a:ext uri="{FF2B5EF4-FFF2-40B4-BE49-F238E27FC236}">
                <a16:creationId xmlns:a16="http://schemas.microsoft.com/office/drawing/2014/main" id="{BA58ABC4-BC4E-46B5-A31D-1B5A7A5027AC}"/>
              </a:ext>
            </a:extLst>
          </p:cNvPr>
          <p:cNvSpPr txBox="1">
            <a:spLocks/>
          </p:cNvSpPr>
          <p:nvPr/>
        </p:nvSpPr>
        <p:spPr>
          <a:xfrm>
            <a:off x="650748" y="813626"/>
            <a:ext cx="9976104" cy="59093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lang="en-US" b="1" dirty="0" err="1"/>
              <a:t>컴퓨팅</a:t>
            </a:r>
            <a:r>
              <a:rPr lang="en-US" b="1" dirty="0"/>
              <a:t> </a:t>
            </a:r>
            <a:r>
              <a:rPr lang="en-US" b="1" dirty="0" err="1"/>
              <a:t>성능</a:t>
            </a:r>
            <a:endParaRPr kumimoji="0" lang="ko-KR" altLang="en-US" sz="3600" b="1" i="0" u="none" strike="noStrike" kern="0" cap="none" spc="0" normalizeH="0" baseline="0" noProof="0" dirty="0">
              <a:ln>
                <a:noFill/>
              </a:ln>
              <a:solidFill>
                <a:srgbClr val="000000"/>
              </a:solidFill>
              <a:effectLst/>
              <a:uLnTx/>
              <a:uFillTx/>
              <a:latin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grpSp>
        <p:nvGrpSpPr>
          <p:cNvPr id="1134" name="Google Shape;1134;p19"/>
          <p:cNvGrpSpPr/>
          <p:nvPr/>
        </p:nvGrpSpPr>
        <p:grpSpPr>
          <a:xfrm>
            <a:off x="5951917" y="1976359"/>
            <a:ext cx="2740445" cy="3267891"/>
            <a:chOff x="6677426" y="1991125"/>
            <a:chExt cx="1836485" cy="2189948"/>
          </a:xfrm>
        </p:grpSpPr>
        <p:sp>
          <p:nvSpPr>
            <p:cNvPr id="1135" name="Google Shape;1135;p19"/>
            <p:cNvSpPr/>
            <p:nvPr/>
          </p:nvSpPr>
          <p:spPr>
            <a:xfrm>
              <a:off x="6677426" y="1991125"/>
              <a:ext cx="1836485" cy="2189948"/>
            </a:xfrm>
            <a:prstGeom prst="rect">
              <a:avLst/>
            </a:prstGeom>
            <a:solidFill>
              <a:schemeClr val="lt2"/>
            </a:solidFill>
            <a:ln w="25400" cap="flat" cmpd="sng">
              <a:solidFill>
                <a:srgbClr val="3B5C00"/>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뉴럴 네트워크</a:t>
              </a:r>
              <a:endParaRPr/>
            </a:p>
          </p:txBody>
        </p:sp>
        <p:sp>
          <p:nvSpPr>
            <p:cNvPr id="1136" name="Google Shape;1136;p19"/>
            <p:cNvSpPr/>
            <p:nvPr/>
          </p:nvSpPr>
          <p:spPr>
            <a:xfrm>
              <a:off x="6948854" y="2501078"/>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137" name="Google Shape;1137;p19"/>
            <p:cNvSpPr/>
            <p:nvPr/>
          </p:nvSpPr>
          <p:spPr>
            <a:xfrm>
              <a:off x="6948854" y="2899507"/>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138" name="Google Shape;1138;p19"/>
            <p:cNvSpPr/>
            <p:nvPr/>
          </p:nvSpPr>
          <p:spPr>
            <a:xfrm>
              <a:off x="6948854" y="3290390"/>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139" name="Google Shape;1139;p19"/>
            <p:cNvSpPr/>
            <p:nvPr/>
          </p:nvSpPr>
          <p:spPr>
            <a:xfrm>
              <a:off x="7449427" y="2501078"/>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140" name="Google Shape;1140;p19"/>
            <p:cNvSpPr/>
            <p:nvPr/>
          </p:nvSpPr>
          <p:spPr>
            <a:xfrm>
              <a:off x="7449427" y="2899507"/>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141" name="Google Shape;1141;p19"/>
            <p:cNvSpPr/>
            <p:nvPr/>
          </p:nvSpPr>
          <p:spPr>
            <a:xfrm>
              <a:off x="7449427" y="3290390"/>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sp>
          <p:nvSpPr>
            <p:cNvPr id="1142" name="Google Shape;1142;p19"/>
            <p:cNvSpPr/>
            <p:nvPr/>
          </p:nvSpPr>
          <p:spPr>
            <a:xfrm>
              <a:off x="7950000" y="2924135"/>
              <a:ext cx="325914" cy="323928"/>
            </a:xfrm>
            <a:prstGeom prst="ellipse">
              <a:avLst/>
            </a:prstGeom>
            <a:solidFill>
              <a:srgbClr val="E6FFBE"/>
            </a:solidFill>
            <a:ln w="38100" cap="flat" cmpd="sng">
              <a:solidFill>
                <a:srgbClr val="3B5C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38075" tIns="19000" rIns="38075" bIns="190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baseline="30000">
                <a:solidFill>
                  <a:srgbClr val="000000"/>
                </a:solidFill>
                <a:latin typeface="Arial"/>
                <a:ea typeface="Arial"/>
                <a:cs typeface="Arial"/>
                <a:sym typeface="Arial"/>
              </a:endParaRPr>
            </a:p>
          </p:txBody>
        </p:sp>
        <p:cxnSp>
          <p:nvCxnSpPr>
            <p:cNvPr id="1143" name="Google Shape;1143;p19"/>
            <p:cNvCxnSpPr>
              <a:stCxn id="1139" idx="6"/>
              <a:endCxn id="1142" idx="2"/>
            </p:cNvCxnSpPr>
            <p:nvPr/>
          </p:nvCxnSpPr>
          <p:spPr>
            <a:xfrm>
              <a:off x="7775341" y="2663042"/>
              <a:ext cx="174600" cy="423000"/>
            </a:xfrm>
            <a:prstGeom prst="straightConnector1">
              <a:avLst/>
            </a:prstGeom>
            <a:noFill/>
            <a:ln w="28575" cap="flat" cmpd="sng">
              <a:solidFill>
                <a:srgbClr val="3B5C00"/>
              </a:solidFill>
              <a:prstDash val="solid"/>
              <a:round/>
              <a:headEnd type="none" w="sm" len="sm"/>
              <a:tailEnd type="none" w="sm" len="sm"/>
            </a:ln>
          </p:spPr>
        </p:cxnSp>
        <p:cxnSp>
          <p:nvCxnSpPr>
            <p:cNvPr id="1144" name="Google Shape;1144;p19"/>
            <p:cNvCxnSpPr>
              <a:stCxn id="1140" idx="6"/>
              <a:endCxn id="1142" idx="2"/>
            </p:cNvCxnSpPr>
            <p:nvPr/>
          </p:nvCxnSpPr>
          <p:spPr>
            <a:xfrm>
              <a:off x="7775341" y="3061471"/>
              <a:ext cx="174600" cy="24600"/>
            </a:xfrm>
            <a:prstGeom prst="straightConnector1">
              <a:avLst/>
            </a:prstGeom>
            <a:noFill/>
            <a:ln w="28575" cap="flat" cmpd="sng">
              <a:solidFill>
                <a:srgbClr val="3B5C00"/>
              </a:solidFill>
              <a:prstDash val="solid"/>
              <a:round/>
              <a:headEnd type="none" w="sm" len="sm"/>
              <a:tailEnd type="none" w="sm" len="sm"/>
            </a:ln>
          </p:spPr>
        </p:cxnSp>
        <p:cxnSp>
          <p:nvCxnSpPr>
            <p:cNvPr id="1145" name="Google Shape;1145;p19"/>
            <p:cNvCxnSpPr>
              <a:stCxn id="1141" idx="6"/>
              <a:endCxn id="1142" idx="2"/>
            </p:cNvCxnSpPr>
            <p:nvPr/>
          </p:nvCxnSpPr>
          <p:spPr>
            <a:xfrm rot="10800000" flipH="1">
              <a:off x="7775341" y="3086054"/>
              <a:ext cx="174600" cy="366300"/>
            </a:xfrm>
            <a:prstGeom prst="straightConnector1">
              <a:avLst/>
            </a:prstGeom>
            <a:noFill/>
            <a:ln w="28575" cap="flat" cmpd="sng">
              <a:solidFill>
                <a:srgbClr val="3B5C00"/>
              </a:solidFill>
              <a:prstDash val="solid"/>
              <a:round/>
              <a:headEnd type="none" w="sm" len="sm"/>
              <a:tailEnd type="none" w="sm" len="sm"/>
            </a:ln>
          </p:spPr>
        </p:cxnSp>
        <p:cxnSp>
          <p:nvCxnSpPr>
            <p:cNvPr id="1146" name="Google Shape;1146;p19"/>
            <p:cNvCxnSpPr>
              <a:stCxn id="1138" idx="6"/>
              <a:endCxn id="1139" idx="2"/>
            </p:cNvCxnSpPr>
            <p:nvPr/>
          </p:nvCxnSpPr>
          <p:spPr>
            <a:xfrm rot="10800000" flipH="1">
              <a:off x="7274768" y="2663054"/>
              <a:ext cx="174600" cy="789300"/>
            </a:xfrm>
            <a:prstGeom prst="straightConnector1">
              <a:avLst/>
            </a:prstGeom>
            <a:noFill/>
            <a:ln w="28575" cap="flat" cmpd="sng">
              <a:solidFill>
                <a:srgbClr val="3B5C00"/>
              </a:solidFill>
              <a:prstDash val="solid"/>
              <a:round/>
              <a:headEnd type="none" w="sm" len="sm"/>
              <a:tailEnd type="none" w="sm" len="sm"/>
            </a:ln>
          </p:spPr>
        </p:cxnSp>
        <p:cxnSp>
          <p:nvCxnSpPr>
            <p:cNvPr id="1147" name="Google Shape;1147;p19"/>
            <p:cNvCxnSpPr>
              <a:stCxn id="1138" idx="6"/>
              <a:endCxn id="1140" idx="2"/>
            </p:cNvCxnSpPr>
            <p:nvPr/>
          </p:nvCxnSpPr>
          <p:spPr>
            <a:xfrm rot="10800000" flipH="1">
              <a:off x="7274768" y="3061454"/>
              <a:ext cx="174600" cy="390900"/>
            </a:xfrm>
            <a:prstGeom prst="straightConnector1">
              <a:avLst/>
            </a:prstGeom>
            <a:noFill/>
            <a:ln w="28575" cap="flat" cmpd="sng">
              <a:solidFill>
                <a:srgbClr val="3B5C00"/>
              </a:solidFill>
              <a:prstDash val="solid"/>
              <a:round/>
              <a:headEnd type="none" w="sm" len="sm"/>
              <a:tailEnd type="none" w="sm" len="sm"/>
            </a:ln>
          </p:spPr>
        </p:cxnSp>
        <p:cxnSp>
          <p:nvCxnSpPr>
            <p:cNvPr id="1148" name="Google Shape;1148;p19"/>
            <p:cNvCxnSpPr>
              <a:stCxn id="1138" idx="6"/>
              <a:endCxn id="1141" idx="2"/>
            </p:cNvCxnSpPr>
            <p:nvPr/>
          </p:nvCxnSpPr>
          <p:spPr>
            <a:xfrm>
              <a:off x="7274768" y="3452354"/>
              <a:ext cx="174600" cy="0"/>
            </a:xfrm>
            <a:prstGeom prst="straightConnector1">
              <a:avLst/>
            </a:prstGeom>
            <a:noFill/>
            <a:ln w="28575" cap="flat" cmpd="sng">
              <a:solidFill>
                <a:srgbClr val="3B5C00"/>
              </a:solidFill>
              <a:prstDash val="solid"/>
              <a:round/>
              <a:headEnd type="none" w="sm" len="sm"/>
              <a:tailEnd type="none" w="sm" len="sm"/>
            </a:ln>
          </p:spPr>
        </p:cxnSp>
        <p:cxnSp>
          <p:nvCxnSpPr>
            <p:cNvPr id="1149" name="Google Shape;1149;p19"/>
            <p:cNvCxnSpPr>
              <a:stCxn id="1136" idx="6"/>
              <a:endCxn id="1139" idx="2"/>
            </p:cNvCxnSpPr>
            <p:nvPr/>
          </p:nvCxnSpPr>
          <p:spPr>
            <a:xfrm>
              <a:off x="7274768" y="2663042"/>
              <a:ext cx="174600" cy="0"/>
            </a:xfrm>
            <a:prstGeom prst="straightConnector1">
              <a:avLst/>
            </a:prstGeom>
            <a:noFill/>
            <a:ln w="28575" cap="flat" cmpd="sng">
              <a:solidFill>
                <a:srgbClr val="3B5C00"/>
              </a:solidFill>
              <a:prstDash val="solid"/>
              <a:round/>
              <a:headEnd type="none" w="sm" len="sm"/>
              <a:tailEnd type="none" w="sm" len="sm"/>
            </a:ln>
          </p:spPr>
        </p:cxnSp>
        <p:cxnSp>
          <p:nvCxnSpPr>
            <p:cNvPr id="1150" name="Google Shape;1150;p19"/>
            <p:cNvCxnSpPr>
              <a:stCxn id="1136" idx="6"/>
              <a:endCxn id="1140" idx="2"/>
            </p:cNvCxnSpPr>
            <p:nvPr/>
          </p:nvCxnSpPr>
          <p:spPr>
            <a:xfrm>
              <a:off x="7274768" y="2663042"/>
              <a:ext cx="174600" cy="398400"/>
            </a:xfrm>
            <a:prstGeom prst="straightConnector1">
              <a:avLst/>
            </a:prstGeom>
            <a:noFill/>
            <a:ln w="28575" cap="flat" cmpd="sng">
              <a:solidFill>
                <a:srgbClr val="3B5C00"/>
              </a:solidFill>
              <a:prstDash val="solid"/>
              <a:round/>
              <a:headEnd type="none" w="sm" len="sm"/>
              <a:tailEnd type="none" w="sm" len="sm"/>
            </a:ln>
          </p:spPr>
        </p:cxnSp>
        <p:cxnSp>
          <p:nvCxnSpPr>
            <p:cNvPr id="1151" name="Google Shape;1151;p19"/>
            <p:cNvCxnSpPr>
              <a:stCxn id="1136" idx="6"/>
              <a:endCxn id="1141" idx="2"/>
            </p:cNvCxnSpPr>
            <p:nvPr/>
          </p:nvCxnSpPr>
          <p:spPr>
            <a:xfrm>
              <a:off x="7274768" y="2663042"/>
              <a:ext cx="174600" cy="789300"/>
            </a:xfrm>
            <a:prstGeom prst="straightConnector1">
              <a:avLst/>
            </a:prstGeom>
            <a:noFill/>
            <a:ln w="28575" cap="flat" cmpd="sng">
              <a:solidFill>
                <a:srgbClr val="3B5C00"/>
              </a:solidFill>
              <a:prstDash val="solid"/>
              <a:round/>
              <a:headEnd type="none" w="sm" len="sm"/>
              <a:tailEnd type="none" w="sm" len="sm"/>
            </a:ln>
          </p:spPr>
        </p:cxnSp>
        <p:cxnSp>
          <p:nvCxnSpPr>
            <p:cNvPr id="1152" name="Google Shape;1152;p19"/>
            <p:cNvCxnSpPr>
              <a:stCxn id="1137" idx="6"/>
              <a:endCxn id="1139" idx="2"/>
            </p:cNvCxnSpPr>
            <p:nvPr/>
          </p:nvCxnSpPr>
          <p:spPr>
            <a:xfrm rot="10800000" flipH="1">
              <a:off x="7274768" y="2663071"/>
              <a:ext cx="174600" cy="398400"/>
            </a:xfrm>
            <a:prstGeom prst="straightConnector1">
              <a:avLst/>
            </a:prstGeom>
            <a:noFill/>
            <a:ln w="28575" cap="flat" cmpd="sng">
              <a:solidFill>
                <a:srgbClr val="3B5C00"/>
              </a:solidFill>
              <a:prstDash val="solid"/>
              <a:round/>
              <a:headEnd type="none" w="sm" len="sm"/>
              <a:tailEnd type="none" w="sm" len="sm"/>
            </a:ln>
          </p:spPr>
        </p:cxnSp>
        <p:cxnSp>
          <p:nvCxnSpPr>
            <p:cNvPr id="1153" name="Google Shape;1153;p19"/>
            <p:cNvCxnSpPr>
              <a:stCxn id="1137" idx="6"/>
              <a:endCxn id="1140" idx="2"/>
            </p:cNvCxnSpPr>
            <p:nvPr/>
          </p:nvCxnSpPr>
          <p:spPr>
            <a:xfrm>
              <a:off x="7274768" y="3061471"/>
              <a:ext cx="174600" cy="0"/>
            </a:xfrm>
            <a:prstGeom prst="straightConnector1">
              <a:avLst/>
            </a:prstGeom>
            <a:noFill/>
            <a:ln w="28575" cap="flat" cmpd="sng">
              <a:solidFill>
                <a:srgbClr val="3B5C00"/>
              </a:solidFill>
              <a:prstDash val="solid"/>
              <a:round/>
              <a:headEnd type="none" w="sm" len="sm"/>
              <a:tailEnd type="none" w="sm" len="sm"/>
            </a:ln>
          </p:spPr>
        </p:cxnSp>
        <p:cxnSp>
          <p:nvCxnSpPr>
            <p:cNvPr id="1154" name="Google Shape;1154;p19"/>
            <p:cNvCxnSpPr>
              <a:stCxn id="1137" idx="6"/>
              <a:endCxn id="1141" idx="2"/>
            </p:cNvCxnSpPr>
            <p:nvPr/>
          </p:nvCxnSpPr>
          <p:spPr>
            <a:xfrm>
              <a:off x="7274768" y="3061471"/>
              <a:ext cx="174600" cy="390900"/>
            </a:xfrm>
            <a:prstGeom prst="straightConnector1">
              <a:avLst/>
            </a:prstGeom>
            <a:noFill/>
            <a:ln w="28575" cap="flat" cmpd="sng">
              <a:solidFill>
                <a:srgbClr val="3B5C00"/>
              </a:solidFill>
              <a:prstDash val="solid"/>
              <a:round/>
              <a:headEnd type="none" w="sm" len="sm"/>
              <a:tailEnd type="none" w="sm" len="sm"/>
            </a:ln>
          </p:spPr>
        </p:cxnSp>
      </p:grpSp>
      <p:grpSp>
        <p:nvGrpSpPr>
          <p:cNvPr id="1155" name="Google Shape;1155;p19"/>
          <p:cNvGrpSpPr/>
          <p:nvPr/>
        </p:nvGrpSpPr>
        <p:grpSpPr>
          <a:xfrm>
            <a:off x="2280438" y="1965226"/>
            <a:ext cx="2740445" cy="3267891"/>
            <a:chOff x="2017682" y="1983604"/>
            <a:chExt cx="2740445" cy="3267891"/>
          </a:xfrm>
        </p:grpSpPr>
        <p:sp>
          <p:nvSpPr>
            <p:cNvPr id="1156" name="Google Shape;1156;p19"/>
            <p:cNvSpPr/>
            <p:nvPr/>
          </p:nvSpPr>
          <p:spPr>
            <a:xfrm>
              <a:off x="2017682" y="1983604"/>
              <a:ext cx="2740445" cy="3267891"/>
            </a:xfrm>
            <a:prstGeom prst="rect">
              <a:avLst/>
            </a:prstGeom>
            <a:solidFill>
              <a:schemeClr val="lt2"/>
            </a:solidFill>
            <a:ln w="25400" cap="flat" cmpd="sng">
              <a:solidFill>
                <a:srgbClr val="3B5C00"/>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렌더링된 이미지</a:t>
              </a:r>
              <a:endParaRPr/>
            </a:p>
          </p:txBody>
        </p:sp>
        <p:pic>
          <p:nvPicPr>
            <p:cNvPr id="1157" name="Google Shape;1157;p19"/>
            <p:cNvPicPr preferRelativeResize="0"/>
            <p:nvPr/>
          </p:nvPicPr>
          <p:blipFill rotWithShape="1">
            <a:blip r:embed="rId3">
              <a:alphaModFix/>
            </a:blip>
            <a:srcRect l="60562" t="24748" r="1" b="22668"/>
            <a:stretch/>
          </p:blipFill>
          <p:spPr>
            <a:xfrm>
              <a:off x="2209082" y="2744567"/>
              <a:ext cx="2357643" cy="1768232"/>
            </a:xfrm>
            <a:prstGeom prst="rect">
              <a:avLst/>
            </a:prstGeom>
            <a:noFill/>
            <a:ln w="28575" cap="flat" cmpd="sng">
              <a:solidFill>
                <a:schemeClr val="dk2"/>
              </a:solidFill>
              <a:prstDash val="solid"/>
              <a:round/>
              <a:headEnd type="none" w="sm" len="sm"/>
              <a:tailEnd type="none" w="sm" len="sm"/>
            </a:ln>
            <a:effectLst>
              <a:outerShdw blurRad="50800" dist="38100" dir="8100000" algn="tr" rotWithShape="0">
                <a:srgbClr val="000000">
                  <a:alpha val="40000"/>
                </a:srgbClr>
              </a:outerShdw>
            </a:effectLst>
          </p:spPr>
        </p:pic>
      </p:grpSp>
      <p:sp>
        <p:nvSpPr>
          <p:cNvPr id="27" name="Google Shape;1074;p13">
            <a:extLst>
              <a:ext uri="{FF2B5EF4-FFF2-40B4-BE49-F238E27FC236}">
                <a16:creationId xmlns:a16="http://schemas.microsoft.com/office/drawing/2014/main" id="{2048C34B-0AA3-4A5E-A08E-8ACB927B2404}"/>
              </a:ext>
            </a:extLst>
          </p:cNvPr>
          <p:cNvSpPr txBox="1">
            <a:spLocks/>
          </p:cNvSpPr>
          <p:nvPr/>
        </p:nvSpPr>
        <p:spPr>
          <a:xfrm>
            <a:off x="650748" y="813626"/>
            <a:ext cx="9976104" cy="59093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lang="en-US" dirty="0" err="1"/>
              <a:t>GPU의</a:t>
            </a:r>
            <a:r>
              <a:rPr lang="en-US" dirty="0"/>
              <a:t> </a:t>
            </a:r>
            <a:r>
              <a:rPr lang="en-US" dirty="0" err="1"/>
              <a:t>중요성</a:t>
            </a:r>
            <a:endParaRPr kumimoji="0" lang="ko-KR" altLang="en-US" sz="3600" b="1" i="0" u="none" strike="noStrike" kern="0" cap="none" spc="0" normalizeH="0" baseline="0" noProof="0" dirty="0">
              <a:ln>
                <a:noFill/>
              </a:ln>
              <a:solidFill>
                <a:srgbClr val="000000"/>
              </a:solidFill>
              <a:effectLst/>
              <a:uLnTx/>
              <a:uFillTx/>
              <a:latin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20"/>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a:t>딥러닝이란 무엇인가?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21"/>
          <p:cNvSpPr/>
          <p:nvPr/>
        </p:nvSpPr>
        <p:spPr>
          <a:xfrm>
            <a:off x="1743981" y="2751951"/>
            <a:ext cx="7484837"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dirty="0" err="1">
                <a:solidFill>
                  <a:srgbClr val="FFFFFF"/>
                </a:solidFill>
                <a:latin typeface="Trebuchet MS"/>
                <a:ea typeface="Trebuchet MS"/>
                <a:cs typeface="Trebuchet MS"/>
                <a:sym typeface="Trebuchet MS"/>
              </a:rPr>
              <a:t>딥러닝</a:t>
            </a:r>
            <a:endParaRPr sz="2800" dirty="0">
              <a:solidFill>
                <a:schemeClr val="lt1"/>
              </a:solidFill>
              <a:latin typeface="Arial"/>
              <a:ea typeface="Arial"/>
              <a:cs typeface="Arial"/>
              <a:sym typeface="Arial"/>
            </a:endParaRPr>
          </a:p>
          <a:p>
            <a:pPr marL="0" marR="0" lvl="0" indent="0" algn="ctr" rtl="0">
              <a:spcBef>
                <a:spcPts val="0"/>
              </a:spcBef>
              <a:spcAft>
                <a:spcPts val="0"/>
              </a:spcAft>
              <a:buNone/>
            </a:pPr>
            <a:r>
              <a:rPr lang="en-US" sz="3200" b="0" i="0" u="none" strike="noStrike" cap="none" dirty="0">
                <a:solidFill>
                  <a:srgbClr val="FFFFFF"/>
                </a:solidFill>
                <a:latin typeface="Trebuchet MS"/>
                <a:ea typeface="Trebuchet MS"/>
                <a:cs typeface="Trebuchet MS"/>
                <a:sym typeface="Trebuchet MS"/>
              </a:rPr>
              <a:t>- </a:t>
            </a:r>
            <a:r>
              <a:rPr lang="en-US" sz="3200" b="0" i="0" u="none" strike="noStrike" cap="none" dirty="0" err="1">
                <a:solidFill>
                  <a:srgbClr val="FFFFFF"/>
                </a:solidFill>
                <a:latin typeface="Trebuchet MS"/>
                <a:ea typeface="Trebuchet MS"/>
                <a:cs typeface="Trebuchet MS"/>
                <a:sym typeface="Trebuchet MS"/>
              </a:rPr>
              <a:t>프로그래밍</a:t>
            </a:r>
            <a:r>
              <a:rPr lang="en-US" sz="3200" b="0" i="0" u="none" strike="noStrike" cap="none" dirty="0">
                <a:solidFill>
                  <a:srgbClr val="FFFFFF"/>
                </a:solidFill>
                <a:latin typeface="Trebuchet MS"/>
                <a:ea typeface="Trebuchet MS"/>
                <a:cs typeface="Trebuchet MS"/>
                <a:sym typeface="Trebuchet MS"/>
              </a:rPr>
              <a:t> </a:t>
            </a:r>
            <a:r>
              <a:rPr lang="en-US" sz="3200" b="0" i="0" u="none" strike="noStrike" cap="none" dirty="0" err="1">
                <a:solidFill>
                  <a:srgbClr val="FFFFFF"/>
                </a:solidFill>
                <a:latin typeface="Trebuchet MS"/>
                <a:ea typeface="Trebuchet MS"/>
                <a:cs typeface="Trebuchet MS"/>
                <a:sym typeface="Trebuchet MS"/>
              </a:rPr>
              <a:t>방식의</a:t>
            </a:r>
            <a:r>
              <a:rPr lang="en-US" sz="3200" b="0" i="0" u="none" strike="noStrike" cap="none" dirty="0">
                <a:solidFill>
                  <a:srgbClr val="FFFFFF"/>
                </a:solidFill>
                <a:latin typeface="Trebuchet MS"/>
                <a:ea typeface="Trebuchet MS"/>
                <a:cs typeface="Trebuchet MS"/>
                <a:sym typeface="Trebuchet MS"/>
              </a:rPr>
              <a:t> </a:t>
            </a:r>
            <a:r>
              <a:rPr lang="en-US" sz="3200" b="0" i="0" u="none" strike="noStrike" cap="none" dirty="0" err="1">
                <a:solidFill>
                  <a:srgbClr val="FFFFFF"/>
                </a:solidFill>
                <a:latin typeface="Trebuchet MS"/>
                <a:ea typeface="Trebuchet MS"/>
                <a:cs typeface="Trebuchet MS"/>
                <a:sym typeface="Trebuchet MS"/>
              </a:rPr>
              <a:t>패러다임</a:t>
            </a:r>
            <a:r>
              <a:rPr lang="en-US" sz="3200" b="0" i="0" u="none" strike="noStrike" cap="none" dirty="0">
                <a:solidFill>
                  <a:srgbClr val="FFFFFF"/>
                </a:solidFill>
                <a:latin typeface="Trebuchet MS"/>
                <a:ea typeface="Trebuchet MS"/>
                <a:cs typeface="Trebuchet MS"/>
                <a:sym typeface="Trebuchet MS"/>
              </a:rPr>
              <a:t> </a:t>
            </a:r>
            <a:r>
              <a:rPr lang="en-US" sz="3200" b="0" i="0" u="none" strike="noStrike" cap="none" dirty="0" err="1">
                <a:solidFill>
                  <a:srgbClr val="FFFFFF"/>
                </a:solidFill>
                <a:latin typeface="Trebuchet MS"/>
                <a:ea typeface="Trebuchet MS"/>
                <a:cs typeface="Trebuchet MS"/>
                <a:sym typeface="Trebuchet MS"/>
              </a:rPr>
              <a:t>전환</a:t>
            </a:r>
            <a:endParaRPr sz="2800" dirty="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55C30AE0-B3F1-6D15-334A-C0CD1F0F04DD}"/>
              </a:ext>
            </a:extLst>
          </p:cNvPr>
          <p:cNvSpPr>
            <a:spLocks noGrp="1"/>
          </p:cNvSpPr>
          <p:nvPr>
            <p:ph type="body" idx="2"/>
          </p:nvPr>
        </p:nvSpPr>
        <p:spPr>
          <a:xfrm>
            <a:off x="498348" y="819123"/>
            <a:ext cx="9976104" cy="525463"/>
          </a:xfrm>
        </p:spPr>
        <p:txBody>
          <a:bodyPr/>
          <a:lstStyle/>
          <a:p>
            <a:r>
              <a:rPr kumimoji="0" lang="ko-KR" altLang="en-US" sz="3600" b="1" i="0" u="none" strike="noStrike" kern="0" cap="none" spc="0" normalizeH="0" baseline="0" noProof="0" dirty="0">
                <a:ln>
                  <a:noFill/>
                </a:ln>
                <a:solidFill>
                  <a:srgbClr val="000000"/>
                </a:solidFill>
                <a:effectLst/>
                <a:uLnTx/>
                <a:uFillTx/>
                <a:latin typeface="Arial"/>
                <a:cs typeface="Arial"/>
                <a:sym typeface="Arial"/>
              </a:rPr>
              <a:t>새로운 프로그래밍 패러다임</a:t>
            </a:r>
            <a:endParaRPr kumimoji="1" lang="ko-Kore-KR" altLang="en-US" sz="3600" b="1" dirty="0"/>
          </a:p>
        </p:txBody>
      </p:sp>
      <p:pic>
        <p:nvPicPr>
          <p:cNvPr id="10" name="그림 9">
            <a:extLst>
              <a:ext uri="{FF2B5EF4-FFF2-40B4-BE49-F238E27FC236}">
                <a16:creationId xmlns:a16="http://schemas.microsoft.com/office/drawing/2014/main" id="{C1CD8091-E75A-76B2-DB3C-E4CAD8CBCF3C}"/>
              </a:ext>
            </a:extLst>
          </p:cNvPr>
          <p:cNvPicPr>
            <a:picLocks noChangeAspect="1"/>
          </p:cNvPicPr>
          <p:nvPr/>
        </p:nvPicPr>
        <p:blipFill rotWithShape="1">
          <a:blip r:embed="rId3"/>
          <a:srcRect l="8317" t="13839" r="8580" b="3312"/>
          <a:stretch/>
        </p:blipFill>
        <p:spPr>
          <a:xfrm>
            <a:off x="925212" y="1950720"/>
            <a:ext cx="9123852" cy="3638379"/>
          </a:xfrm>
          <a:prstGeom prst="rect">
            <a:avLst/>
          </a:prstGeom>
        </p:spPr>
      </p:pic>
    </p:spTree>
    <p:extLst>
      <p:ext uri="{BB962C8B-B14F-4D97-AF65-F5344CB8AC3E}">
        <p14:creationId xmlns:p14="http://schemas.microsoft.com/office/powerpoint/2010/main" val="4130459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p:nvPr/>
        </p:nvSpPr>
        <p:spPr>
          <a:xfrm>
            <a:off x="1944913" y="2809101"/>
            <a:ext cx="70829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0" i="0" u="none" strike="noStrike" cap="none">
                <a:solidFill>
                  <a:srgbClr val="FFFFFF"/>
                </a:solidFill>
                <a:latin typeface="Trebuchet MS"/>
                <a:ea typeface="Trebuchet MS"/>
                <a:cs typeface="Trebuchet MS"/>
                <a:sym typeface="Trebuchet MS"/>
              </a:rPr>
              <a:t>이는 근본적인 전환임</a:t>
            </a:r>
            <a:endParaRPr sz="280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dirty="0" err="1"/>
              <a:t>딥러닝을</a:t>
            </a:r>
            <a:r>
              <a:rPr lang="en-US" b="1" dirty="0"/>
              <a:t> </a:t>
            </a:r>
            <a:r>
              <a:rPr lang="en-US" b="1" dirty="0" err="1"/>
              <a:t>선택해야</a:t>
            </a:r>
            <a:r>
              <a:rPr lang="en-US" b="1" dirty="0"/>
              <a:t> </a:t>
            </a:r>
            <a:r>
              <a:rPr lang="en-US" b="1" dirty="0" err="1"/>
              <a:t>하는</a:t>
            </a:r>
            <a:r>
              <a:rPr lang="en-US" b="1" dirty="0"/>
              <a:t> </a:t>
            </a:r>
            <a:r>
              <a:rPr lang="en-US" b="1" dirty="0" err="1"/>
              <a:t>경우</a:t>
            </a:r>
            <a:endParaRPr b="1" dirty="0"/>
          </a:p>
        </p:txBody>
      </p:sp>
      <p:grpSp>
        <p:nvGrpSpPr>
          <p:cNvPr id="1228" name="Google Shape;1228;p25"/>
          <p:cNvGrpSpPr/>
          <p:nvPr/>
        </p:nvGrpSpPr>
        <p:grpSpPr>
          <a:xfrm>
            <a:off x="513977" y="2372341"/>
            <a:ext cx="9944846" cy="3156304"/>
            <a:chOff x="1214" y="268903"/>
            <a:chExt cx="9944846" cy="3156304"/>
          </a:xfrm>
        </p:grpSpPr>
        <p:sp>
          <p:nvSpPr>
            <p:cNvPr id="1229" name="Google Shape;1229;p25"/>
            <p:cNvSpPr/>
            <p:nvPr/>
          </p:nvSpPr>
          <p:spPr>
            <a:xfrm>
              <a:off x="1214" y="268903"/>
              <a:ext cx="4262077" cy="270641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5"/>
            <p:cNvSpPr/>
            <p:nvPr/>
          </p:nvSpPr>
          <p:spPr>
            <a:xfrm>
              <a:off x="474778" y="718789"/>
              <a:ext cx="4262077" cy="270641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5"/>
            <p:cNvSpPr txBox="1"/>
            <p:nvPr/>
          </p:nvSpPr>
          <p:spPr>
            <a:xfrm>
              <a:off x="554046" y="798057"/>
              <a:ext cx="4103541" cy="2547882"/>
            </a:xfrm>
            <a:prstGeom prst="rect">
              <a:avLst/>
            </a:prstGeom>
            <a:noFill/>
            <a:ln>
              <a:noFill/>
            </a:ln>
          </p:spPr>
          <p:txBody>
            <a:bodyPr spcFirstLastPara="1" wrap="square" lIns="110475" tIns="110475" rIns="110475" bIns="110475" anchor="ctr" anchorCtr="0">
              <a:noAutofit/>
            </a:bodyPr>
            <a:lstStyle/>
            <a:p>
              <a:pPr marL="0" marR="0" lvl="0" indent="0" algn="ctr" rtl="0">
                <a:lnSpc>
                  <a:spcPct val="90000"/>
                </a:lnSpc>
                <a:spcBef>
                  <a:spcPts val="0"/>
                </a:spcBef>
                <a:spcAft>
                  <a:spcPts val="0"/>
                </a:spcAft>
                <a:buClr>
                  <a:schemeClr val="lt1"/>
                </a:buClr>
                <a:buSzPts val="2900"/>
                <a:buFont typeface="Arial"/>
                <a:buNone/>
              </a:pPr>
              <a:r>
                <a:rPr lang="en-US" sz="2900" b="0">
                  <a:solidFill>
                    <a:schemeClr val="lt1"/>
                  </a:solidFill>
                  <a:latin typeface="Arial"/>
                  <a:ea typeface="Arial"/>
                  <a:cs typeface="Arial"/>
                  <a:sym typeface="Arial"/>
                </a:rPr>
                <a:t>규칙이 명확하고 직관적인 경우 단순히 프로그래밍만 하는 편이 훨씬 나은 경우가 많음</a:t>
              </a:r>
              <a:endParaRPr sz="2900">
                <a:solidFill>
                  <a:schemeClr val="lt1"/>
                </a:solidFill>
                <a:latin typeface="Arial"/>
                <a:ea typeface="Arial"/>
                <a:cs typeface="Arial"/>
                <a:sym typeface="Arial"/>
              </a:endParaRPr>
            </a:p>
          </p:txBody>
        </p:sp>
        <p:sp>
          <p:nvSpPr>
            <p:cNvPr id="1232" name="Google Shape;1232;p25"/>
            <p:cNvSpPr/>
            <p:nvPr/>
          </p:nvSpPr>
          <p:spPr>
            <a:xfrm>
              <a:off x="5210419" y="268903"/>
              <a:ext cx="4262077" cy="2706418"/>
            </a:xfrm>
            <a:prstGeom prst="roundRect">
              <a:avLst>
                <a:gd name="adj" fmla="val 10000"/>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5683983" y="718789"/>
              <a:ext cx="4262077" cy="270641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txBox="1"/>
            <p:nvPr/>
          </p:nvSpPr>
          <p:spPr>
            <a:xfrm>
              <a:off x="5763251" y="798057"/>
              <a:ext cx="4103541" cy="2547882"/>
            </a:xfrm>
            <a:prstGeom prst="rect">
              <a:avLst/>
            </a:prstGeom>
            <a:noFill/>
            <a:ln>
              <a:noFill/>
            </a:ln>
          </p:spPr>
          <p:txBody>
            <a:bodyPr spcFirstLastPara="1" wrap="square" lIns="110475" tIns="110475" rIns="110475" bIns="110475" anchor="ctr" anchorCtr="0">
              <a:noAutofit/>
            </a:bodyPr>
            <a:lstStyle/>
            <a:p>
              <a:pPr marL="0" marR="0" lvl="0" indent="0" algn="ctr" rtl="0">
                <a:lnSpc>
                  <a:spcPct val="90000"/>
                </a:lnSpc>
                <a:spcBef>
                  <a:spcPts val="0"/>
                </a:spcBef>
                <a:spcAft>
                  <a:spcPts val="0"/>
                </a:spcAft>
                <a:buClr>
                  <a:schemeClr val="lt1"/>
                </a:buClr>
                <a:buSzPts val="2900"/>
                <a:buFont typeface="Arial"/>
                <a:buNone/>
              </a:pPr>
              <a:r>
                <a:rPr lang="en-US" sz="2900" b="0">
                  <a:solidFill>
                    <a:schemeClr val="lt1"/>
                  </a:solidFill>
                  <a:latin typeface="Arial"/>
                  <a:ea typeface="Arial"/>
                  <a:cs typeface="Arial"/>
                  <a:sym typeface="Arial"/>
                </a:rPr>
                <a:t>규칙이 미묘하고 복잡하며 식별하기 어려운 경우 딥러닝 사용</a:t>
              </a:r>
              <a:endParaRPr sz="2900">
                <a:solidFill>
                  <a:schemeClr val="lt1"/>
                </a:solidFill>
                <a:latin typeface="Arial"/>
                <a:ea typeface="Arial"/>
                <a:cs typeface="Arial"/>
                <a:sym typeface="Arial"/>
              </a:endParaRPr>
            </a:p>
          </p:txBody>
        </p:sp>
      </p:grpSp>
      <p:sp>
        <p:nvSpPr>
          <p:cNvPr id="1235" name="Google Shape;1235;p25"/>
          <p:cNvSpPr/>
          <p:nvPr/>
        </p:nvSpPr>
        <p:spPr>
          <a:xfrm>
            <a:off x="512065" y="1580322"/>
            <a:ext cx="4268658" cy="675861"/>
          </a:xfrm>
          <a:prstGeom prst="roundRect">
            <a:avLst>
              <a:gd name="adj" fmla="val 35785"/>
            </a:avLst>
          </a:prstGeom>
          <a:solidFill>
            <a:srgbClr val="598B00"/>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lt1"/>
                </a:solidFill>
                <a:latin typeface="Arial"/>
                <a:ea typeface="Arial"/>
                <a:cs typeface="Arial"/>
                <a:sym typeface="Arial"/>
              </a:rPr>
              <a:t>기존</a:t>
            </a:r>
            <a:r>
              <a:rPr lang="en-US" sz="3200" dirty="0">
                <a:solidFill>
                  <a:schemeClr val="lt1"/>
                </a:solidFill>
                <a:latin typeface="Arial"/>
                <a:ea typeface="Arial"/>
                <a:cs typeface="Arial"/>
                <a:sym typeface="Arial"/>
              </a:rPr>
              <a:t> </a:t>
            </a:r>
            <a:r>
              <a:rPr lang="en-US" sz="3200" dirty="0" err="1">
                <a:solidFill>
                  <a:schemeClr val="lt1"/>
                </a:solidFill>
                <a:latin typeface="Arial"/>
                <a:ea typeface="Arial"/>
                <a:cs typeface="Arial"/>
                <a:sym typeface="Arial"/>
              </a:rPr>
              <a:t>프로그래밍</a:t>
            </a:r>
            <a:endParaRPr dirty="0"/>
          </a:p>
        </p:txBody>
      </p:sp>
      <p:sp>
        <p:nvSpPr>
          <p:cNvPr id="1236" name="Google Shape;1236;p25"/>
          <p:cNvSpPr/>
          <p:nvPr/>
        </p:nvSpPr>
        <p:spPr>
          <a:xfrm>
            <a:off x="5723482" y="1580322"/>
            <a:ext cx="4268658" cy="675861"/>
          </a:xfrm>
          <a:prstGeom prst="roundRect">
            <a:avLst>
              <a:gd name="adj" fmla="val 35785"/>
            </a:avLst>
          </a:prstGeom>
          <a:solidFill>
            <a:srgbClr val="598B00"/>
          </a:solidFill>
          <a:ln w="38100" cap="flat" cmpd="sng">
            <a:solidFill>
              <a:schemeClr val="lt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딥러닝</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다른</a:t>
            </a:r>
            <a:r>
              <a:rPr lang="en-US" dirty="0"/>
              <a:t> </a:t>
            </a:r>
            <a:r>
              <a:rPr lang="en-US" dirty="0" err="1"/>
              <a:t>AI와</a:t>
            </a:r>
            <a:r>
              <a:rPr lang="en-US" dirty="0"/>
              <a:t> </a:t>
            </a:r>
            <a:r>
              <a:rPr lang="en-US" dirty="0" err="1"/>
              <a:t>딥러닝의</a:t>
            </a:r>
            <a:r>
              <a:rPr lang="en-US" dirty="0"/>
              <a:t> </a:t>
            </a:r>
            <a:r>
              <a:rPr lang="en-US" dirty="0" err="1"/>
              <a:t>비교</a:t>
            </a:r>
            <a:endParaRPr dirty="0"/>
          </a:p>
        </p:txBody>
      </p:sp>
      <p:grpSp>
        <p:nvGrpSpPr>
          <p:cNvPr id="1243" name="Google Shape;1243;p26"/>
          <p:cNvGrpSpPr/>
          <p:nvPr/>
        </p:nvGrpSpPr>
        <p:grpSpPr>
          <a:xfrm>
            <a:off x="498348" y="1803091"/>
            <a:ext cx="9948671" cy="3696840"/>
            <a:chOff x="0" y="11042"/>
            <a:chExt cx="9948671" cy="3696840"/>
          </a:xfrm>
        </p:grpSpPr>
        <p:sp>
          <p:nvSpPr>
            <p:cNvPr id="1244" name="Google Shape;1244;p26"/>
            <p:cNvSpPr/>
            <p:nvPr/>
          </p:nvSpPr>
          <p:spPr>
            <a:xfrm>
              <a:off x="0" y="321002"/>
              <a:ext cx="9948671" cy="529200"/>
            </a:xfrm>
            <a:prstGeom prst="rect">
              <a:avLst/>
            </a:prstGeom>
            <a:solidFill>
              <a:schemeClr val="lt1">
                <a:alpha val="89803"/>
              </a:schemeClr>
            </a:solidFill>
            <a:ln w="25400" cap="flat" cmpd="sng">
              <a:solidFill>
                <a:srgbClr val="0066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6"/>
            <p:cNvSpPr/>
            <p:nvPr/>
          </p:nvSpPr>
          <p:spPr>
            <a:xfrm>
              <a:off x="497433" y="11042"/>
              <a:ext cx="6964070" cy="619920"/>
            </a:xfrm>
            <a:prstGeom prst="roundRect">
              <a:avLst>
                <a:gd name="adj" fmla="val 16667"/>
              </a:avLst>
            </a:prstGeom>
            <a:solidFill>
              <a:srgbClr val="0066B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6"/>
            <p:cNvSpPr txBox="1"/>
            <p:nvPr/>
          </p:nvSpPr>
          <p:spPr>
            <a:xfrm>
              <a:off x="527695" y="4130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네트워크의 깊이 및 복잡성</a:t>
              </a:r>
              <a:endParaRPr sz="2400">
                <a:solidFill>
                  <a:schemeClr val="lt1"/>
                </a:solidFill>
                <a:latin typeface="Arial"/>
                <a:ea typeface="Arial"/>
                <a:cs typeface="Arial"/>
                <a:sym typeface="Arial"/>
              </a:endParaRPr>
            </a:p>
          </p:txBody>
        </p:sp>
        <p:sp>
          <p:nvSpPr>
            <p:cNvPr id="1247" name="Google Shape;1247;p26"/>
            <p:cNvSpPr/>
            <p:nvPr/>
          </p:nvSpPr>
          <p:spPr>
            <a:xfrm>
              <a:off x="0" y="1273562"/>
              <a:ext cx="9948671" cy="529200"/>
            </a:xfrm>
            <a:prstGeom prst="rect">
              <a:avLst/>
            </a:prstGeom>
            <a:solidFill>
              <a:schemeClr val="lt1">
                <a:alpha val="89803"/>
              </a:schemeClr>
            </a:solidFill>
            <a:ln w="25400" cap="flat" cmpd="sng">
              <a:solidFill>
                <a:srgbClr val="1477D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6"/>
            <p:cNvSpPr/>
            <p:nvPr/>
          </p:nvSpPr>
          <p:spPr>
            <a:xfrm>
              <a:off x="497433" y="963602"/>
              <a:ext cx="6964070" cy="619920"/>
            </a:xfrm>
            <a:prstGeom prst="roundRect">
              <a:avLst>
                <a:gd name="adj" fmla="val 16667"/>
              </a:avLst>
            </a:prstGeom>
            <a:solidFill>
              <a:srgbClr val="1477DA"/>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6"/>
            <p:cNvSpPr txBox="1"/>
            <p:nvPr/>
          </p:nvSpPr>
          <p:spPr>
            <a:xfrm>
              <a:off x="527695" y="99386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dirty="0" err="1">
                  <a:solidFill>
                    <a:schemeClr val="lt1"/>
                  </a:solidFill>
                  <a:latin typeface="Arial"/>
                  <a:ea typeface="Arial"/>
                  <a:cs typeface="Arial"/>
                  <a:sym typeface="Arial"/>
                </a:rPr>
                <a:t>최대</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수</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조개의</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매개변수</a:t>
              </a:r>
              <a:r>
                <a:rPr lang="en-US" sz="2400" dirty="0">
                  <a:solidFill>
                    <a:schemeClr val="lt1"/>
                  </a:solidFill>
                  <a:latin typeface="Arial"/>
                  <a:ea typeface="Arial"/>
                  <a:cs typeface="Arial"/>
                  <a:sym typeface="Arial"/>
                </a:rPr>
                <a:t>(</a:t>
              </a:r>
              <a:r>
                <a:rPr lang="en-US" sz="2400" dirty="0" err="1">
                  <a:solidFill>
                    <a:schemeClr val="lt1"/>
                  </a:solidFill>
                  <a:latin typeface="Arial"/>
                  <a:ea typeface="Arial"/>
                  <a:cs typeface="Arial"/>
                  <a:sym typeface="Arial"/>
                </a:rPr>
                <a:t>증가</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추세</a:t>
              </a:r>
              <a:r>
                <a:rPr lang="en-US" sz="2400" dirty="0">
                  <a:solidFill>
                    <a:schemeClr val="lt1"/>
                  </a:solidFill>
                  <a:latin typeface="Arial"/>
                  <a:ea typeface="Arial"/>
                  <a:cs typeface="Arial"/>
                  <a:sym typeface="Arial"/>
                </a:rPr>
                <a:t>)</a:t>
              </a:r>
              <a:endParaRPr dirty="0"/>
            </a:p>
          </p:txBody>
        </p:sp>
        <p:sp>
          <p:nvSpPr>
            <p:cNvPr id="1250" name="Google Shape;1250;p26"/>
            <p:cNvSpPr/>
            <p:nvPr/>
          </p:nvSpPr>
          <p:spPr>
            <a:xfrm>
              <a:off x="0" y="2226122"/>
              <a:ext cx="9948671" cy="529200"/>
            </a:xfrm>
            <a:prstGeom prst="rect">
              <a:avLst/>
            </a:prstGeom>
            <a:solidFill>
              <a:schemeClr val="lt1">
                <a:alpha val="89803"/>
              </a:schemeClr>
            </a:solidFill>
            <a:ln w="25400" cap="flat" cmpd="sng">
              <a:solidFill>
                <a:srgbClr val="528BD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6"/>
            <p:cNvSpPr/>
            <p:nvPr/>
          </p:nvSpPr>
          <p:spPr>
            <a:xfrm>
              <a:off x="497433" y="1916162"/>
              <a:ext cx="6964070" cy="619920"/>
            </a:xfrm>
            <a:prstGeom prst="roundRect">
              <a:avLst>
                <a:gd name="adj" fmla="val 16667"/>
              </a:avLst>
            </a:prstGeom>
            <a:solidFill>
              <a:srgbClr val="528BDA"/>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6"/>
            <p:cNvSpPr txBox="1"/>
            <p:nvPr/>
          </p:nvSpPr>
          <p:spPr>
            <a:xfrm>
              <a:off x="527695" y="194642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모델에 다수의 레이어가 포함됨</a:t>
              </a:r>
              <a:endParaRPr/>
            </a:p>
          </p:txBody>
        </p:sp>
        <p:sp>
          <p:nvSpPr>
            <p:cNvPr id="1253" name="Google Shape;1253;p26"/>
            <p:cNvSpPr/>
            <p:nvPr/>
          </p:nvSpPr>
          <p:spPr>
            <a:xfrm>
              <a:off x="0" y="3178682"/>
              <a:ext cx="9948671" cy="529200"/>
            </a:xfrm>
            <a:prstGeom prst="rect">
              <a:avLst/>
            </a:prstGeom>
            <a:solidFill>
              <a:schemeClr val="lt1">
                <a:alpha val="89803"/>
              </a:schemeClr>
            </a:solidFill>
            <a:ln w="25400" cap="flat" cmpd="sng">
              <a:solidFill>
                <a:srgbClr val="93AB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6"/>
            <p:cNvSpPr/>
            <p:nvPr/>
          </p:nvSpPr>
          <p:spPr>
            <a:xfrm>
              <a:off x="497433" y="2868722"/>
              <a:ext cx="6964070" cy="619920"/>
            </a:xfrm>
            <a:prstGeom prst="roundRect">
              <a:avLst>
                <a:gd name="adj" fmla="val 16667"/>
              </a:avLst>
            </a:prstGeom>
            <a:solidFill>
              <a:srgbClr val="93ABD7"/>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6"/>
            <p:cNvSpPr txBox="1"/>
            <p:nvPr/>
          </p:nvSpPr>
          <p:spPr>
            <a:xfrm>
              <a:off x="527695" y="2898984"/>
              <a:ext cx="6903546" cy="559396"/>
            </a:xfrm>
            <a:prstGeom prst="rect">
              <a:avLst/>
            </a:prstGeom>
            <a:noFill/>
            <a:ln>
              <a:noFill/>
            </a:ln>
          </p:spPr>
          <p:txBody>
            <a:bodyPr spcFirstLastPara="1" wrap="square" lIns="263225" tIns="0" rIns="263225"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복잡한 규칙을 학습하는 데 유리함</a:t>
              </a:r>
              <a:endParaRPr sz="24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3"/>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환영합니다</a:t>
            </a:r>
            <a:r>
              <a:rPr lang="en-US" dirty="0"/>
              <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792480" y="4126667"/>
            <a:ext cx="10180320" cy="2045533"/>
          </a:xfrm>
        </p:spPr>
        <p:txBody>
          <a:bodyPr>
            <a:normAutofit lnSpcReduction="10000"/>
          </a:bodyPr>
          <a:lstStyle/>
          <a:p>
            <a:pPr marL="571500" indent="-342900">
              <a:lnSpc>
                <a:spcPct val="110000"/>
              </a:lnSpc>
              <a:buFont typeface="Arial" panose="020B0604020202020204" pitchFamily="34" charset="0"/>
              <a:buChar char="•"/>
            </a:pPr>
            <a:r>
              <a:rPr lang="ko-KR" altLang="en-US" sz="1400" b="1" dirty="0"/>
              <a:t>인공지능</a:t>
            </a:r>
            <a:r>
              <a:rPr lang="en-US" altLang="ko-KR" sz="1400" b="1" dirty="0"/>
              <a:t>(Artificial Intelligence)</a:t>
            </a:r>
          </a:p>
          <a:p>
            <a:pPr lvl="1">
              <a:lnSpc>
                <a:spcPct val="110000"/>
              </a:lnSpc>
            </a:pPr>
            <a:r>
              <a:rPr lang="ko-KR" altLang="en-US" sz="1200" dirty="0"/>
              <a:t>인간과 행동과 유사하게 사고하는 컴퓨터의 지능을 일컫는 포괄적 개념</a:t>
            </a:r>
            <a:endParaRPr lang="en-US" altLang="ko-KR" sz="1200" dirty="0"/>
          </a:p>
          <a:p>
            <a:pPr marL="571500" indent="-342900">
              <a:lnSpc>
                <a:spcPct val="110000"/>
              </a:lnSpc>
              <a:buFont typeface="Arial" panose="020B0604020202020204" pitchFamily="34" charset="0"/>
              <a:buChar char="•"/>
            </a:pPr>
            <a:r>
              <a:rPr lang="ko-KR" altLang="en-US" sz="1400" b="1" dirty="0" err="1"/>
              <a:t>머신러닝</a:t>
            </a:r>
            <a:r>
              <a:rPr lang="en-US" altLang="ko-KR" sz="1400" b="1" dirty="0"/>
              <a:t>(Machine Learning)</a:t>
            </a:r>
          </a:p>
          <a:p>
            <a:pPr lvl="1">
              <a:lnSpc>
                <a:spcPct val="110000"/>
              </a:lnSpc>
            </a:pPr>
            <a:r>
              <a:rPr lang="ko-KR" altLang="en-US" sz="1200" dirty="0"/>
              <a:t>경험적인 데이터를 바탕으로 지식을 자동으로 습득하여 스스로 성능</a:t>
            </a:r>
            <a:r>
              <a:rPr lang="en-US" altLang="ko-KR" sz="1200" dirty="0"/>
              <a:t> (</a:t>
            </a:r>
            <a:r>
              <a:rPr lang="ko-KR" altLang="en-US" sz="1200" dirty="0"/>
              <a:t>정확도</a:t>
            </a:r>
            <a:r>
              <a:rPr lang="en-US" altLang="ko-KR" sz="1200" dirty="0"/>
              <a:t>, </a:t>
            </a:r>
            <a:r>
              <a:rPr lang="ko-KR" altLang="en-US" sz="1200" dirty="0"/>
              <a:t>속도</a:t>
            </a:r>
            <a:r>
              <a:rPr lang="en-US" altLang="ko-KR" sz="1200" dirty="0"/>
              <a:t>, </a:t>
            </a:r>
            <a:r>
              <a:rPr lang="ko-KR" altLang="en-US" sz="1200" dirty="0" err="1"/>
              <a:t>응용범위</a:t>
            </a:r>
            <a:r>
              <a:rPr lang="en-US" altLang="ko-KR" sz="1200" dirty="0"/>
              <a:t> </a:t>
            </a:r>
            <a:r>
              <a:rPr lang="ko-KR" altLang="en-US" sz="1200" dirty="0"/>
              <a:t>등</a:t>
            </a:r>
            <a:r>
              <a:rPr lang="en-US" altLang="ko-KR" sz="1200" dirty="0"/>
              <a:t>)</a:t>
            </a:r>
            <a:r>
              <a:rPr lang="ko-KR" altLang="en-US" sz="1200" dirty="0"/>
              <a:t>을 향상시키는 기술</a:t>
            </a:r>
            <a:endParaRPr lang="en-US" altLang="ko-KR" sz="1200" dirty="0"/>
          </a:p>
          <a:p>
            <a:pPr marL="571500" indent="-342900">
              <a:lnSpc>
                <a:spcPct val="110000"/>
              </a:lnSpc>
              <a:buFont typeface="Arial" panose="020B0604020202020204" pitchFamily="34" charset="0"/>
              <a:buChar char="•"/>
            </a:pPr>
            <a:r>
              <a:rPr lang="ko-KR" altLang="en-US" sz="1400" b="1" dirty="0" err="1"/>
              <a:t>딥러닝</a:t>
            </a:r>
            <a:r>
              <a:rPr lang="en-US" altLang="ko-KR" sz="1400" b="1" dirty="0"/>
              <a:t>(Deep Learning)</a:t>
            </a:r>
          </a:p>
          <a:p>
            <a:pPr lvl="1">
              <a:lnSpc>
                <a:spcPct val="110000"/>
              </a:lnSpc>
            </a:pPr>
            <a:r>
              <a:rPr lang="ko-KR" altLang="en-US" sz="1200" b="1" dirty="0"/>
              <a:t>인공 신경망 </a:t>
            </a:r>
            <a:r>
              <a:rPr lang="ko-KR" altLang="en-US" sz="1200" dirty="0"/>
              <a:t>이론을 기반으로 인간의 뉴런과 유사한 입출력 계층 및 여러 개의 은닉 계층을 활용하는 기술</a:t>
            </a:r>
            <a:endParaRPr lang="en-US" altLang="ko-KR" sz="1200" dirty="0"/>
          </a:p>
        </p:txBody>
      </p:sp>
      <p:sp>
        <p:nvSpPr>
          <p:cNvPr id="4" name="슬라이드 번호 개체 틀 3"/>
          <p:cNvSpPr>
            <a:spLocks noGrp="1"/>
          </p:cNvSpPr>
          <p:nvPr>
            <p:ph type="sldNum" sz="quarter" idx="4"/>
          </p:nvPr>
        </p:nvSpPr>
        <p:spPr>
          <a:xfrm>
            <a:off x="10515600" y="6002424"/>
            <a:ext cx="457200" cy="169776"/>
          </a:xfrm>
          <a:prstGeom prst="rect">
            <a:avLst/>
          </a:prstGeom>
        </p:spPr>
        <p:txBody>
          <a:bodyPr vert="horz" lIns="82296" tIns="41148" rIns="82296" bIns="41148" rtlCol="0" anchor="ctr"/>
          <a:lstStyle>
            <a:defPPr>
              <a:defRPr lang="ko-KR"/>
            </a:defPPr>
            <a:lvl1pPr marL="0" algn="r" defTabSz="822960" rtl="0" eaLnBrk="1" latinLnBrk="1" hangingPunct="1">
              <a:defRPr sz="990" kern="1200" baseline="0">
                <a:solidFill>
                  <a:schemeClr val="tx1"/>
                </a:solidFill>
                <a:latin typeface="+mn-ea"/>
                <a:ea typeface="+mn-ea"/>
                <a:cs typeface="+mn-cs"/>
              </a:defRPr>
            </a:lvl1pPr>
            <a:lvl2pPr marL="411480" algn="l" defTabSz="822960" rtl="0" eaLnBrk="1" latinLnBrk="1" hangingPunct="1">
              <a:defRPr sz="1620" kern="1200">
                <a:solidFill>
                  <a:schemeClr val="tx1"/>
                </a:solidFill>
                <a:latin typeface="+mn-lt"/>
                <a:ea typeface="+mn-ea"/>
                <a:cs typeface="+mn-cs"/>
              </a:defRPr>
            </a:lvl2pPr>
            <a:lvl3pPr marL="822960" algn="l" defTabSz="822960" rtl="0" eaLnBrk="1" latinLnBrk="1" hangingPunct="1">
              <a:defRPr sz="1620" kern="1200">
                <a:solidFill>
                  <a:schemeClr val="tx1"/>
                </a:solidFill>
                <a:latin typeface="+mn-lt"/>
                <a:ea typeface="+mn-ea"/>
                <a:cs typeface="+mn-cs"/>
              </a:defRPr>
            </a:lvl3pPr>
            <a:lvl4pPr marL="1234440" algn="l" defTabSz="822960" rtl="0" eaLnBrk="1" latinLnBrk="1" hangingPunct="1">
              <a:defRPr sz="1620" kern="1200">
                <a:solidFill>
                  <a:schemeClr val="tx1"/>
                </a:solidFill>
                <a:latin typeface="+mn-lt"/>
                <a:ea typeface="+mn-ea"/>
                <a:cs typeface="+mn-cs"/>
              </a:defRPr>
            </a:lvl4pPr>
            <a:lvl5pPr marL="1645920" algn="l" defTabSz="822960" rtl="0" eaLnBrk="1" latinLnBrk="1" hangingPunct="1">
              <a:defRPr sz="1620" kern="1200">
                <a:solidFill>
                  <a:schemeClr val="tx1"/>
                </a:solidFill>
                <a:latin typeface="+mn-lt"/>
                <a:ea typeface="+mn-ea"/>
                <a:cs typeface="+mn-cs"/>
              </a:defRPr>
            </a:lvl5pPr>
            <a:lvl6pPr marL="2057400" algn="l" defTabSz="822960" rtl="0" eaLnBrk="1" latinLnBrk="1" hangingPunct="1">
              <a:defRPr sz="1620" kern="1200">
                <a:solidFill>
                  <a:schemeClr val="tx1"/>
                </a:solidFill>
                <a:latin typeface="+mn-lt"/>
                <a:ea typeface="+mn-ea"/>
                <a:cs typeface="+mn-cs"/>
              </a:defRPr>
            </a:lvl6pPr>
            <a:lvl7pPr marL="2468880" algn="l" defTabSz="822960" rtl="0" eaLnBrk="1" latinLnBrk="1" hangingPunct="1">
              <a:defRPr sz="1620" kern="1200">
                <a:solidFill>
                  <a:schemeClr val="tx1"/>
                </a:solidFill>
                <a:latin typeface="+mn-lt"/>
                <a:ea typeface="+mn-ea"/>
                <a:cs typeface="+mn-cs"/>
              </a:defRPr>
            </a:lvl7pPr>
            <a:lvl8pPr marL="2880360" algn="l" defTabSz="822960" rtl="0" eaLnBrk="1" latinLnBrk="1" hangingPunct="1">
              <a:defRPr sz="1620" kern="1200">
                <a:solidFill>
                  <a:schemeClr val="tx1"/>
                </a:solidFill>
                <a:latin typeface="+mn-lt"/>
                <a:ea typeface="+mn-ea"/>
                <a:cs typeface="+mn-cs"/>
              </a:defRPr>
            </a:lvl8pPr>
            <a:lvl9pPr marL="3291840" algn="l" defTabSz="822960" rtl="0" eaLnBrk="1" latinLnBrk="1" hangingPunct="1">
              <a:defRPr sz="1620" kern="1200">
                <a:solidFill>
                  <a:schemeClr val="tx1"/>
                </a:solidFill>
                <a:latin typeface="+mn-lt"/>
                <a:ea typeface="+mn-ea"/>
                <a:cs typeface="+mn-cs"/>
              </a:defRPr>
            </a:lvl9pPr>
          </a:lstStyle>
          <a:p>
            <a:fld id="{5AA8C37D-6ADA-49EE-B609-6DB056DA936F}" type="slidenum">
              <a:rPr lang="ko-KR" altLang="en-US" smtClean="0"/>
              <a:pPr/>
              <a:t>30</a:t>
            </a:fld>
            <a:endParaRPr lang="ko-KR" altLang="en-US" dirty="0"/>
          </a:p>
        </p:txBody>
      </p:sp>
      <p:pic>
        <p:nvPicPr>
          <p:cNvPr id="7" name="그림 6"/>
          <p:cNvPicPr>
            <a:picLocks noChangeAspect="1"/>
          </p:cNvPicPr>
          <p:nvPr/>
        </p:nvPicPr>
        <p:blipFill>
          <a:blip r:embed="rId3"/>
          <a:stretch>
            <a:fillRect/>
          </a:stretch>
        </p:blipFill>
        <p:spPr>
          <a:xfrm>
            <a:off x="1259840" y="809518"/>
            <a:ext cx="7792720" cy="3380071"/>
          </a:xfrm>
          <a:prstGeom prst="rect">
            <a:avLst/>
          </a:prstGeom>
        </p:spPr>
      </p:pic>
      <p:sp>
        <p:nvSpPr>
          <p:cNvPr id="2" name="직사각형 1">
            <a:extLst>
              <a:ext uri="{FF2B5EF4-FFF2-40B4-BE49-F238E27FC236}">
                <a16:creationId xmlns:a16="http://schemas.microsoft.com/office/drawing/2014/main" id="{1AD5A7DC-49B6-D91F-E891-C921CBC94411}"/>
              </a:ext>
            </a:extLst>
          </p:cNvPr>
          <p:cNvSpPr/>
          <p:nvPr/>
        </p:nvSpPr>
        <p:spPr>
          <a:xfrm>
            <a:off x="4793926" y="901790"/>
            <a:ext cx="6717354" cy="535531"/>
          </a:xfrm>
          <a:prstGeom prst="rect">
            <a:avLst/>
          </a:prstGeom>
        </p:spPr>
        <p:txBody>
          <a:bodyPr wrap="square">
            <a:spAutoFit/>
          </a:bodyPr>
          <a:lstStyle/>
          <a:p>
            <a:r>
              <a:rPr lang="ko-KR" altLang="en-US" sz="1440" dirty="0"/>
              <a:t>출처 </a:t>
            </a:r>
            <a:r>
              <a:rPr lang="en-US" altLang="ko-KR" sz="1440" dirty="0"/>
              <a:t>: </a:t>
            </a:r>
            <a:r>
              <a:rPr lang="en-US" altLang="ko-KR" sz="1440" dirty="0">
                <a:hlinkClick r:id="rId4"/>
              </a:rPr>
              <a:t>https://samstory.coolschool.co.kr/zone/story/modi/streams/76601</a:t>
            </a:r>
            <a:endParaRPr lang="en-US" altLang="ko-KR" sz="1440" dirty="0"/>
          </a:p>
          <a:p>
            <a:endParaRPr lang="en-US" altLang="ko-KR" sz="1440" dirty="0"/>
          </a:p>
        </p:txBody>
      </p:sp>
      <p:sp>
        <p:nvSpPr>
          <p:cNvPr id="5" name="Google Shape;1242;p26">
            <a:extLst>
              <a:ext uri="{FF2B5EF4-FFF2-40B4-BE49-F238E27FC236}">
                <a16:creationId xmlns:a16="http://schemas.microsoft.com/office/drawing/2014/main" id="{851A6310-71BA-FE90-992D-89908B0F1F6A}"/>
              </a:ext>
            </a:extLst>
          </p:cNvPr>
          <p:cNvSpPr txBox="1">
            <a:spLocks noGrp="1"/>
          </p:cNvSpPr>
          <p:nvPr>
            <p:ph type="title"/>
          </p:nvPr>
        </p:nvSpPr>
        <p:spPr>
          <a:xfrm>
            <a:off x="467868" y="166189"/>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a:t>AI, </a:t>
            </a:r>
            <a:r>
              <a:rPr lang="ko-KR" altLang="en-US" dirty="0" err="1"/>
              <a:t>머신러닝</a:t>
            </a:r>
            <a:r>
              <a:rPr lang="en-US" altLang="ko-KR" dirty="0"/>
              <a:t>,</a:t>
            </a:r>
            <a:r>
              <a:rPr lang="ko-KR" altLang="en-US" dirty="0"/>
              <a:t>딥러닝</a:t>
            </a:r>
            <a:endParaRPr dirty="0"/>
          </a:p>
        </p:txBody>
      </p:sp>
    </p:spTree>
    <p:extLst>
      <p:ext uri="{BB962C8B-B14F-4D97-AF65-F5344CB8AC3E}">
        <p14:creationId xmlns:p14="http://schemas.microsoft.com/office/powerpoint/2010/main" val="3822619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27"/>
          <p:cNvSpPr txBox="1">
            <a:spLocks noGrp="1"/>
          </p:cNvSpPr>
          <p:nvPr>
            <p:ph type="title"/>
          </p:nvPr>
        </p:nvSpPr>
        <p:spPr>
          <a:xfrm>
            <a:off x="4705350" y="4224528"/>
            <a:ext cx="6216650"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3100"/>
              <a:t>딥러닝이 어떻게 세상을 바꾸는가</a:t>
            </a:r>
            <a:endParaRPr sz="3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2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a:t>컴퓨터 비전</a:t>
            </a:r>
            <a:endParaRPr b="1"/>
          </a:p>
        </p:txBody>
      </p:sp>
      <p:grpSp>
        <p:nvGrpSpPr>
          <p:cNvPr id="1268" name="Google Shape;1268;p28"/>
          <p:cNvGrpSpPr/>
          <p:nvPr/>
        </p:nvGrpSpPr>
        <p:grpSpPr>
          <a:xfrm>
            <a:off x="591710" y="2015057"/>
            <a:ext cx="9798751" cy="3060000"/>
            <a:chOff x="74960" y="329462"/>
            <a:chExt cx="9798751" cy="3060000"/>
          </a:xfrm>
        </p:grpSpPr>
        <p:sp>
          <p:nvSpPr>
            <p:cNvPr id="1269" name="Google Shape;1269;p28"/>
            <p:cNvSpPr/>
            <p:nvPr/>
          </p:nvSpPr>
          <p:spPr>
            <a:xfrm>
              <a:off x="645335"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8"/>
            <p:cNvSpPr/>
            <p:nvPr/>
          </p:nvSpPr>
          <p:spPr>
            <a:xfrm>
              <a:off x="1025585" y="70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74960"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txBox="1"/>
            <p:nvPr/>
          </p:nvSpPr>
          <p:spPr>
            <a:xfrm>
              <a:off x="74960"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000"/>
                <a:buFont typeface="Arial"/>
                <a:buNone/>
              </a:pPr>
              <a:r>
                <a:rPr lang="en-US" sz="3000" cap="none">
                  <a:solidFill>
                    <a:schemeClr val="dk2"/>
                  </a:solidFill>
                  <a:latin typeface="Arial"/>
                  <a:ea typeface="Arial"/>
                  <a:cs typeface="Arial"/>
                  <a:sym typeface="Arial"/>
                </a:rPr>
                <a:t>로보틱스 및 제조</a:t>
              </a:r>
              <a:endParaRPr/>
            </a:p>
          </p:txBody>
        </p:sp>
        <p:sp>
          <p:nvSpPr>
            <p:cNvPr id="1273" name="Google Shape;1273;p28"/>
            <p:cNvSpPr/>
            <p:nvPr/>
          </p:nvSpPr>
          <p:spPr>
            <a:xfrm>
              <a:off x="4082210"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4462460" y="70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3511835"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txBox="1"/>
            <p:nvPr/>
          </p:nvSpPr>
          <p:spPr>
            <a:xfrm>
              <a:off x="3511835"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000"/>
                <a:buFont typeface="Arial"/>
                <a:buNone/>
              </a:pPr>
              <a:r>
                <a:rPr lang="en-US" sz="3000" cap="none">
                  <a:solidFill>
                    <a:schemeClr val="dk2"/>
                  </a:solidFill>
                  <a:latin typeface="Arial"/>
                  <a:ea typeface="Arial"/>
                  <a:cs typeface="Arial"/>
                  <a:sym typeface="Arial"/>
                </a:rPr>
                <a:t>물체 검출</a:t>
              </a:r>
              <a:endParaRPr/>
            </a:p>
          </p:txBody>
        </p:sp>
        <p:sp>
          <p:nvSpPr>
            <p:cNvPr id="1277" name="Google Shape;1277;p28"/>
            <p:cNvSpPr/>
            <p:nvPr/>
          </p:nvSpPr>
          <p:spPr>
            <a:xfrm>
              <a:off x="7519086"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7899336" y="70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6948711"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txBox="1"/>
            <p:nvPr/>
          </p:nvSpPr>
          <p:spPr>
            <a:xfrm>
              <a:off x="6948711"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000"/>
                <a:buFont typeface="Arial"/>
                <a:buNone/>
              </a:pPr>
              <a:r>
                <a:rPr lang="en-US" sz="3000" cap="none">
                  <a:solidFill>
                    <a:schemeClr val="dk2"/>
                  </a:solidFill>
                  <a:latin typeface="Arial"/>
                  <a:ea typeface="Arial"/>
                  <a:cs typeface="Arial"/>
                  <a:sym typeface="Arial"/>
                </a:rPr>
                <a:t>자율 주행 자동차</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2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a:t>자연어 처리</a:t>
            </a:r>
            <a:endParaRPr b="1"/>
          </a:p>
        </p:txBody>
      </p:sp>
      <p:grpSp>
        <p:nvGrpSpPr>
          <p:cNvPr id="1287" name="Google Shape;1287;p29"/>
          <p:cNvGrpSpPr/>
          <p:nvPr/>
        </p:nvGrpSpPr>
        <p:grpSpPr>
          <a:xfrm>
            <a:off x="591710" y="2015055"/>
            <a:ext cx="9798751" cy="3060000"/>
            <a:chOff x="74960" y="329462"/>
            <a:chExt cx="9798751" cy="3060000"/>
          </a:xfrm>
        </p:grpSpPr>
        <p:sp>
          <p:nvSpPr>
            <p:cNvPr id="1288" name="Google Shape;1288;p29"/>
            <p:cNvSpPr/>
            <p:nvPr/>
          </p:nvSpPr>
          <p:spPr>
            <a:xfrm>
              <a:off x="645335"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9"/>
            <p:cNvSpPr/>
            <p:nvPr/>
          </p:nvSpPr>
          <p:spPr>
            <a:xfrm>
              <a:off x="1025585" y="70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9"/>
            <p:cNvSpPr/>
            <p:nvPr/>
          </p:nvSpPr>
          <p:spPr>
            <a:xfrm>
              <a:off x="74960"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9"/>
            <p:cNvSpPr txBox="1"/>
            <p:nvPr/>
          </p:nvSpPr>
          <p:spPr>
            <a:xfrm>
              <a:off x="74960"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100"/>
                <a:buFont typeface="Arial"/>
                <a:buNone/>
              </a:pPr>
              <a:r>
                <a:rPr lang="en-US" sz="3100" cap="none">
                  <a:solidFill>
                    <a:schemeClr val="dk2"/>
                  </a:solidFill>
                  <a:latin typeface="Arial"/>
                  <a:ea typeface="Arial"/>
                  <a:cs typeface="Arial"/>
                  <a:sym typeface="Arial"/>
                </a:rPr>
                <a:t>실시간 번역</a:t>
              </a:r>
              <a:endParaRPr/>
            </a:p>
          </p:txBody>
        </p:sp>
        <p:sp>
          <p:nvSpPr>
            <p:cNvPr id="1292" name="Google Shape;1292;p29"/>
            <p:cNvSpPr/>
            <p:nvPr/>
          </p:nvSpPr>
          <p:spPr>
            <a:xfrm>
              <a:off x="4082210"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9"/>
            <p:cNvSpPr/>
            <p:nvPr/>
          </p:nvSpPr>
          <p:spPr>
            <a:xfrm>
              <a:off x="4462460" y="70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3511835"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txBox="1"/>
            <p:nvPr/>
          </p:nvSpPr>
          <p:spPr>
            <a:xfrm>
              <a:off x="3511835"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100"/>
                <a:buFont typeface="Arial"/>
                <a:buNone/>
              </a:pPr>
              <a:r>
                <a:rPr lang="en-US" sz="3100" cap="none">
                  <a:solidFill>
                    <a:schemeClr val="dk2"/>
                  </a:solidFill>
                  <a:latin typeface="Arial"/>
                  <a:ea typeface="Arial"/>
                  <a:cs typeface="Arial"/>
                  <a:sym typeface="Arial"/>
                </a:rPr>
                <a:t>음성 인식</a:t>
              </a:r>
              <a:endParaRPr/>
            </a:p>
          </p:txBody>
        </p:sp>
        <p:sp>
          <p:nvSpPr>
            <p:cNvPr id="1296" name="Google Shape;1296;p29"/>
            <p:cNvSpPr/>
            <p:nvPr/>
          </p:nvSpPr>
          <p:spPr>
            <a:xfrm>
              <a:off x="7519086"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7899336" y="70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a:off x="6948711"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txBox="1"/>
            <p:nvPr/>
          </p:nvSpPr>
          <p:spPr>
            <a:xfrm>
              <a:off x="6948711"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100"/>
                <a:buFont typeface="Arial"/>
                <a:buNone/>
              </a:pPr>
              <a:r>
                <a:rPr lang="en-US" sz="3100" cap="none">
                  <a:solidFill>
                    <a:schemeClr val="dk2"/>
                  </a:solidFill>
                  <a:latin typeface="Arial"/>
                  <a:ea typeface="Arial"/>
                  <a:cs typeface="Arial"/>
                  <a:sym typeface="Arial"/>
                </a:rPr>
                <a:t>가상 어시스턴트</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3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dirty="0" err="1"/>
              <a:t>추천</a:t>
            </a:r>
            <a:r>
              <a:rPr lang="en-US" b="1" dirty="0"/>
              <a:t> </a:t>
            </a:r>
            <a:r>
              <a:rPr lang="en-US" b="1" dirty="0" err="1"/>
              <a:t>시스템</a:t>
            </a:r>
            <a:endParaRPr b="1" dirty="0"/>
          </a:p>
        </p:txBody>
      </p:sp>
      <p:grpSp>
        <p:nvGrpSpPr>
          <p:cNvPr id="1306" name="Google Shape;1306;p30"/>
          <p:cNvGrpSpPr/>
          <p:nvPr/>
        </p:nvGrpSpPr>
        <p:grpSpPr>
          <a:xfrm>
            <a:off x="591710" y="2015055"/>
            <a:ext cx="9798751" cy="3060000"/>
            <a:chOff x="74960" y="329462"/>
            <a:chExt cx="9798751" cy="3060000"/>
          </a:xfrm>
        </p:grpSpPr>
        <p:sp>
          <p:nvSpPr>
            <p:cNvPr id="1307" name="Google Shape;1307;p30"/>
            <p:cNvSpPr/>
            <p:nvPr/>
          </p:nvSpPr>
          <p:spPr>
            <a:xfrm>
              <a:off x="645335"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1025585" y="70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74960"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txBox="1"/>
            <p:nvPr/>
          </p:nvSpPr>
          <p:spPr>
            <a:xfrm>
              <a:off x="74960"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100"/>
                <a:buFont typeface="Arial"/>
                <a:buNone/>
              </a:pPr>
              <a:r>
                <a:rPr lang="en-US" sz="3100" b="0" cap="none">
                  <a:solidFill>
                    <a:schemeClr val="dk2"/>
                  </a:solidFill>
                  <a:latin typeface="Arial"/>
                  <a:ea typeface="Arial"/>
                  <a:cs typeface="Arial"/>
                  <a:sym typeface="Arial"/>
                </a:rPr>
                <a:t>콘텐츠 큐레이션</a:t>
              </a:r>
              <a:endParaRPr sz="3100">
                <a:solidFill>
                  <a:schemeClr val="dk2"/>
                </a:solidFill>
                <a:latin typeface="Arial"/>
                <a:ea typeface="Arial"/>
                <a:cs typeface="Arial"/>
                <a:sym typeface="Arial"/>
              </a:endParaRPr>
            </a:p>
          </p:txBody>
        </p:sp>
        <p:sp>
          <p:nvSpPr>
            <p:cNvPr id="1311" name="Google Shape;1311;p30"/>
            <p:cNvSpPr/>
            <p:nvPr/>
          </p:nvSpPr>
          <p:spPr>
            <a:xfrm>
              <a:off x="4082210"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4462460" y="70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3511835"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txBox="1"/>
            <p:nvPr/>
          </p:nvSpPr>
          <p:spPr>
            <a:xfrm>
              <a:off x="3511835"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100"/>
                <a:buFont typeface="Arial"/>
                <a:buNone/>
              </a:pPr>
              <a:r>
                <a:rPr lang="en-US" sz="3100" b="0" cap="none">
                  <a:solidFill>
                    <a:schemeClr val="dk2"/>
                  </a:solidFill>
                  <a:latin typeface="Arial"/>
                  <a:ea typeface="Arial"/>
                  <a:cs typeface="Arial"/>
                  <a:sym typeface="Arial"/>
                </a:rPr>
                <a:t>타깃 광고</a:t>
              </a:r>
              <a:endParaRPr sz="3100">
                <a:solidFill>
                  <a:schemeClr val="dk2"/>
                </a:solidFill>
                <a:latin typeface="Arial"/>
                <a:ea typeface="Arial"/>
                <a:cs typeface="Arial"/>
                <a:sym typeface="Arial"/>
              </a:endParaRPr>
            </a:p>
          </p:txBody>
        </p:sp>
        <p:sp>
          <p:nvSpPr>
            <p:cNvPr id="1315" name="Google Shape;1315;p30"/>
            <p:cNvSpPr/>
            <p:nvPr/>
          </p:nvSpPr>
          <p:spPr>
            <a:xfrm>
              <a:off x="7519086"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7899336" y="70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6948711"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txBox="1"/>
            <p:nvPr/>
          </p:nvSpPr>
          <p:spPr>
            <a:xfrm>
              <a:off x="6948711"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3100"/>
                <a:buFont typeface="Arial"/>
                <a:buNone/>
              </a:pPr>
              <a:r>
                <a:rPr lang="en-US" sz="3100" b="0" cap="none">
                  <a:solidFill>
                    <a:schemeClr val="dk2"/>
                  </a:solidFill>
                  <a:latin typeface="Arial"/>
                  <a:ea typeface="Arial"/>
                  <a:cs typeface="Arial"/>
                  <a:sym typeface="Arial"/>
                </a:rPr>
                <a:t>쇼핑 추천</a:t>
              </a:r>
              <a:endParaRPr sz="3100">
                <a:solidFill>
                  <a:schemeClr val="dk2"/>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31"/>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a:t>강화 학습</a:t>
            </a:r>
            <a:endParaRPr b="1"/>
          </a:p>
        </p:txBody>
      </p:sp>
      <p:grpSp>
        <p:nvGrpSpPr>
          <p:cNvPr id="1325" name="Google Shape;1325;p31"/>
          <p:cNvGrpSpPr/>
          <p:nvPr/>
        </p:nvGrpSpPr>
        <p:grpSpPr>
          <a:xfrm>
            <a:off x="591710" y="2193959"/>
            <a:ext cx="9798751" cy="3060000"/>
            <a:chOff x="74960" y="329462"/>
            <a:chExt cx="9798751" cy="3060000"/>
          </a:xfrm>
        </p:grpSpPr>
        <p:sp>
          <p:nvSpPr>
            <p:cNvPr id="1326" name="Google Shape;1326;p31"/>
            <p:cNvSpPr/>
            <p:nvPr/>
          </p:nvSpPr>
          <p:spPr>
            <a:xfrm>
              <a:off x="645335"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025585" y="709712"/>
              <a:ext cx="1023750" cy="10237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74960"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txBox="1"/>
            <p:nvPr/>
          </p:nvSpPr>
          <p:spPr>
            <a:xfrm>
              <a:off x="74960"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Arial"/>
                <a:buNone/>
              </a:pPr>
              <a:r>
                <a:rPr lang="en-US" sz="2700" b="0" cap="none">
                  <a:solidFill>
                    <a:schemeClr val="dk2"/>
                  </a:solidFill>
                  <a:latin typeface="Arial"/>
                  <a:ea typeface="Arial"/>
                  <a:cs typeface="Arial"/>
                  <a:sym typeface="Arial"/>
                </a:rPr>
                <a:t>알파고</a:t>
              </a:r>
              <a:endParaRPr sz="2700">
                <a:solidFill>
                  <a:schemeClr val="dk2"/>
                </a:solidFill>
                <a:latin typeface="Arial"/>
                <a:ea typeface="Arial"/>
                <a:cs typeface="Arial"/>
                <a:sym typeface="Arial"/>
              </a:endParaRPr>
            </a:p>
          </p:txBody>
        </p:sp>
        <p:sp>
          <p:nvSpPr>
            <p:cNvPr id="1330" name="Google Shape;1330;p31"/>
            <p:cNvSpPr/>
            <p:nvPr/>
          </p:nvSpPr>
          <p:spPr>
            <a:xfrm>
              <a:off x="4082210"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4462460" y="709712"/>
              <a:ext cx="1023750" cy="10237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3511835"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txBox="1"/>
            <p:nvPr/>
          </p:nvSpPr>
          <p:spPr>
            <a:xfrm>
              <a:off x="3511835"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Arial"/>
                <a:buNone/>
              </a:pPr>
              <a:r>
                <a:rPr lang="en-US" sz="2700" b="0" cap="none">
                  <a:solidFill>
                    <a:schemeClr val="dk2"/>
                  </a:solidFill>
                  <a:latin typeface="Arial"/>
                  <a:ea typeface="Arial"/>
                  <a:cs typeface="Arial"/>
                  <a:sym typeface="Arial"/>
                </a:rPr>
                <a:t>AI 봇</a:t>
              </a:r>
              <a:endParaRPr sz="2700">
                <a:solidFill>
                  <a:schemeClr val="dk2"/>
                </a:solidFill>
                <a:latin typeface="Arial"/>
                <a:ea typeface="Arial"/>
                <a:cs typeface="Arial"/>
                <a:sym typeface="Arial"/>
              </a:endParaRPr>
            </a:p>
          </p:txBody>
        </p:sp>
        <p:sp>
          <p:nvSpPr>
            <p:cNvPr id="1334" name="Google Shape;1334;p31"/>
            <p:cNvSpPr/>
            <p:nvPr/>
          </p:nvSpPr>
          <p:spPr>
            <a:xfrm>
              <a:off x="7519086" y="329462"/>
              <a:ext cx="1784250" cy="17842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7899336" y="709712"/>
              <a:ext cx="1023750" cy="10237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6948711" y="2669462"/>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txBox="1"/>
            <p:nvPr/>
          </p:nvSpPr>
          <p:spPr>
            <a:xfrm>
              <a:off x="6948711" y="2669462"/>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2"/>
                </a:buClr>
                <a:buSzPts val="2700"/>
                <a:buFont typeface="Arial"/>
                <a:buNone/>
              </a:pPr>
              <a:r>
                <a:rPr lang="en-US" sz="2700" b="0" cap="none">
                  <a:solidFill>
                    <a:schemeClr val="dk2"/>
                  </a:solidFill>
                  <a:latin typeface="Arial"/>
                  <a:ea typeface="Arial"/>
                  <a:cs typeface="Arial"/>
                  <a:sym typeface="Arial"/>
                </a:rPr>
                <a:t>주식 거래 로봇</a:t>
              </a:r>
              <a:endParaRPr sz="2700">
                <a:solidFill>
                  <a:schemeClr val="dk2"/>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32"/>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a:t>과정 개요</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pic>
        <p:nvPicPr>
          <p:cNvPr id="1349" name="Google Shape;1349;p33" descr="Sea of hands in the middle"/>
          <p:cNvPicPr preferRelativeResize="0"/>
          <p:nvPr/>
        </p:nvPicPr>
        <p:blipFill rotWithShape="1">
          <a:blip r:embed="rId3">
            <a:alphaModFix/>
          </a:blip>
          <a:srcRect/>
          <a:stretch/>
        </p:blipFill>
        <p:spPr>
          <a:xfrm>
            <a:off x="5855502" y="2682442"/>
            <a:ext cx="4115805" cy="2743200"/>
          </a:xfrm>
          <a:prstGeom prst="rect">
            <a:avLst/>
          </a:prstGeom>
          <a:noFill/>
          <a:ln w="9525" cap="flat" cmpd="sng">
            <a:solidFill>
              <a:srgbClr val="999999"/>
            </a:solidFill>
            <a:prstDash val="solid"/>
            <a:round/>
            <a:headEnd type="none" w="sm" len="sm"/>
            <a:tailEnd type="none" w="sm" len="sm"/>
          </a:ln>
          <a:effectLst>
            <a:outerShdw blurRad="50800" dist="38100" dir="8100000" algn="tr" rotWithShape="0">
              <a:srgbClr val="000000">
                <a:alpha val="40000"/>
              </a:srgbClr>
            </a:outerShdw>
          </a:effectLst>
        </p:spPr>
      </p:pic>
      <p:sp>
        <p:nvSpPr>
          <p:cNvPr id="1350" name="Google Shape;1350;p33"/>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3600" b="1" dirty="0" err="1"/>
              <a:t>핸즈온</a:t>
            </a:r>
            <a:r>
              <a:rPr lang="en-US" sz="3600" b="1" dirty="0"/>
              <a:t> </a:t>
            </a:r>
            <a:r>
              <a:rPr lang="en-US" sz="3600" b="1" dirty="0" err="1"/>
              <a:t>연습</a:t>
            </a:r>
            <a:endParaRPr sz="3600" b="1" dirty="0"/>
          </a:p>
        </p:txBody>
      </p:sp>
      <p:sp>
        <p:nvSpPr>
          <p:cNvPr id="1351" name="Google Shape;1351;p33"/>
          <p:cNvSpPr txBox="1">
            <a:spLocks noGrp="1"/>
          </p:cNvSpPr>
          <p:nvPr>
            <p:ph type="body" idx="1"/>
          </p:nvPr>
        </p:nvSpPr>
        <p:spPr>
          <a:xfrm>
            <a:off x="916759" y="1973826"/>
            <a:ext cx="5178372" cy="2885832"/>
          </a:xfrm>
          <a:prstGeom prst="rect">
            <a:avLst/>
          </a:prstGeom>
          <a:solidFill>
            <a:srgbClr val="F5F5F5"/>
          </a:solidFill>
          <a:ln w="9525" cap="flat" cmpd="sng">
            <a:solidFill>
              <a:srgbClr val="9999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457200" lvl="0" indent="-457200" algn="l" rtl="0">
              <a:lnSpc>
                <a:spcPct val="90000"/>
              </a:lnSpc>
              <a:spcBef>
                <a:spcPts val="0"/>
              </a:spcBef>
              <a:spcAft>
                <a:spcPts val="0"/>
              </a:spcAft>
              <a:buSzPts val="2600"/>
              <a:buFont typeface="Arial"/>
              <a:buChar char="•"/>
            </a:pPr>
            <a:r>
              <a:rPr lang="en-US" sz="2600"/>
              <a:t>딥러닝 프로세스 익히기</a:t>
            </a:r>
            <a:endParaRPr/>
          </a:p>
          <a:p>
            <a:pPr marL="457200" lvl="0" indent="-457200" algn="l" rtl="0">
              <a:lnSpc>
                <a:spcPct val="90000"/>
              </a:lnSpc>
              <a:spcBef>
                <a:spcPts val="1800"/>
              </a:spcBef>
              <a:spcAft>
                <a:spcPts val="0"/>
              </a:spcAft>
              <a:buSzPts val="2600"/>
              <a:buFont typeface="Arial"/>
              <a:buChar char="•"/>
            </a:pPr>
            <a:r>
              <a:rPr lang="en-US" sz="2600"/>
              <a:t>여러 모델 및 데이터 유형 접하기</a:t>
            </a:r>
            <a:endParaRPr/>
          </a:p>
          <a:p>
            <a:pPr marL="457200" lvl="0" indent="-457200" algn="l" rtl="0">
              <a:lnSpc>
                <a:spcPct val="90000"/>
              </a:lnSpc>
              <a:spcBef>
                <a:spcPts val="1800"/>
              </a:spcBef>
              <a:spcAft>
                <a:spcPts val="0"/>
              </a:spcAft>
              <a:buSzPts val="2600"/>
              <a:buFont typeface="Arial"/>
              <a:buChar char="•"/>
            </a:pPr>
            <a:r>
              <a:rPr lang="en-US" sz="2600"/>
              <a:t>빠르게 시작하여 자체 프로젝트 처리</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grpSp>
        <p:nvGrpSpPr>
          <p:cNvPr id="1358" name="Google Shape;1358;p34"/>
          <p:cNvGrpSpPr/>
          <p:nvPr/>
        </p:nvGrpSpPr>
        <p:grpSpPr>
          <a:xfrm>
            <a:off x="504994" y="1530357"/>
            <a:ext cx="9962811" cy="4266435"/>
            <a:chOff x="0" y="0"/>
            <a:chExt cx="9962811" cy="4266435"/>
          </a:xfrm>
        </p:grpSpPr>
        <p:sp>
          <p:nvSpPr>
            <p:cNvPr id="1359" name="Google Shape;1359;p34"/>
            <p:cNvSpPr/>
            <p:nvPr/>
          </p:nvSpPr>
          <p:spPr>
            <a:xfrm>
              <a:off x="0" y="0"/>
              <a:ext cx="7671365" cy="76795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4"/>
            <p:cNvSpPr txBox="1"/>
            <p:nvPr/>
          </p:nvSpPr>
          <p:spPr>
            <a:xfrm>
              <a:off x="22493" y="22493"/>
              <a:ext cx="6752826" cy="722972"/>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b="0">
                  <a:solidFill>
                    <a:schemeClr val="lt1"/>
                  </a:solidFill>
                  <a:latin typeface="Arial"/>
                  <a:ea typeface="Arial"/>
                  <a:cs typeface="Arial"/>
                  <a:sym typeface="Arial"/>
                </a:rPr>
                <a:t>딥러닝의 “Hello World”</a:t>
              </a:r>
              <a:endParaRPr sz="2500">
                <a:solidFill>
                  <a:schemeClr val="lt1"/>
                </a:solidFill>
                <a:latin typeface="Arial"/>
                <a:ea typeface="Arial"/>
                <a:cs typeface="Arial"/>
                <a:sym typeface="Arial"/>
              </a:endParaRPr>
            </a:p>
          </p:txBody>
        </p:sp>
        <p:sp>
          <p:nvSpPr>
            <p:cNvPr id="1361" name="Google Shape;1361;p34"/>
            <p:cNvSpPr/>
            <p:nvPr/>
          </p:nvSpPr>
          <p:spPr>
            <a:xfrm>
              <a:off x="572861" y="874619"/>
              <a:ext cx="7671365" cy="76795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4"/>
            <p:cNvSpPr txBox="1"/>
            <p:nvPr/>
          </p:nvSpPr>
          <p:spPr>
            <a:xfrm>
              <a:off x="595354" y="897112"/>
              <a:ext cx="6554344" cy="722972"/>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b="0">
                  <a:solidFill>
                    <a:schemeClr val="lt1"/>
                  </a:solidFill>
                  <a:latin typeface="Arial"/>
                  <a:ea typeface="Arial"/>
                  <a:cs typeface="Arial"/>
                  <a:sym typeface="Arial"/>
                </a:rPr>
                <a:t>좀 더 복잡한 모델 트레이닝</a:t>
              </a:r>
              <a:endParaRPr sz="2500">
                <a:solidFill>
                  <a:schemeClr val="lt1"/>
                </a:solidFill>
                <a:latin typeface="Arial"/>
                <a:ea typeface="Arial"/>
                <a:cs typeface="Arial"/>
                <a:sym typeface="Arial"/>
              </a:endParaRPr>
            </a:p>
          </p:txBody>
        </p:sp>
        <p:sp>
          <p:nvSpPr>
            <p:cNvPr id="1363" name="Google Shape;1363;p34"/>
            <p:cNvSpPr/>
            <p:nvPr/>
          </p:nvSpPr>
          <p:spPr>
            <a:xfrm>
              <a:off x="1145723" y="1749238"/>
              <a:ext cx="7671365" cy="76795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4"/>
            <p:cNvSpPr txBox="1"/>
            <p:nvPr/>
          </p:nvSpPr>
          <p:spPr>
            <a:xfrm>
              <a:off x="1168216" y="1771731"/>
              <a:ext cx="6554344" cy="722972"/>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b="0">
                  <a:solidFill>
                    <a:schemeClr val="lt1"/>
                  </a:solidFill>
                  <a:latin typeface="Arial"/>
                  <a:ea typeface="Arial"/>
                  <a:cs typeface="Arial"/>
                  <a:sym typeface="Arial"/>
                </a:rPr>
                <a:t>성능을 개선하는 새로운 아키텍처 및 기술</a:t>
              </a:r>
              <a:endParaRPr sz="2500">
                <a:solidFill>
                  <a:schemeClr val="lt1"/>
                </a:solidFill>
                <a:latin typeface="Arial"/>
                <a:ea typeface="Arial"/>
                <a:cs typeface="Arial"/>
                <a:sym typeface="Arial"/>
              </a:endParaRPr>
            </a:p>
          </p:txBody>
        </p:sp>
        <p:sp>
          <p:nvSpPr>
            <p:cNvPr id="1365" name="Google Shape;1365;p34"/>
            <p:cNvSpPr/>
            <p:nvPr/>
          </p:nvSpPr>
          <p:spPr>
            <a:xfrm>
              <a:off x="1718585" y="2623858"/>
              <a:ext cx="7671365" cy="76795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4"/>
            <p:cNvSpPr txBox="1"/>
            <p:nvPr/>
          </p:nvSpPr>
          <p:spPr>
            <a:xfrm>
              <a:off x="1741078" y="2646351"/>
              <a:ext cx="6554344" cy="722972"/>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US" sz="2500" b="0">
                  <a:solidFill>
                    <a:schemeClr val="lt1"/>
                  </a:solidFill>
                  <a:latin typeface="Arial"/>
                  <a:ea typeface="Arial"/>
                  <a:cs typeface="Arial"/>
                  <a:sym typeface="Arial"/>
                </a:rPr>
                <a:t>사전 트레이닝된 모델</a:t>
              </a:r>
              <a:endParaRPr sz="2500">
                <a:solidFill>
                  <a:schemeClr val="lt1"/>
                </a:solidFill>
                <a:latin typeface="Arial"/>
                <a:ea typeface="Arial"/>
                <a:cs typeface="Arial"/>
                <a:sym typeface="Arial"/>
              </a:endParaRPr>
            </a:p>
          </p:txBody>
        </p:sp>
        <p:sp>
          <p:nvSpPr>
            <p:cNvPr id="1367" name="Google Shape;1367;p34"/>
            <p:cNvSpPr/>
            <p:nvPr/>
          </p:nvSpPr>
          <p:spPr>
            <a:xfrm>
              <a:off x="2291446" y="3498477"/>
              <a:ext cx="7671365" cy="767958"/>
            </a:xfrm>
            <a:prstGeom prst="roundRect">
              <a:avLst>
                <a:gd name="adj" fmla="val 10000"/>
              </a:avLst>
            </a:prstGeom>
            <a:solidFill>
              <a:schemeClr val="l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txBox="1"/>
            <p:nvPr/>
          </p:nvSpPr>
          <p:spPr>
            <a:xfrm>
              <a:off x="2313939" y="3520970"/>
              <a:ext cx="6554344" cy="722972"/>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Trebuchet MS"/>
                <a:buNone/>
              </a:pPr>
              <a:r>
                <a:rPr lang="en-US" sz="2500">
                  <a:solidFill>
                    <a:schemeClr val="lt1"/>
                  </a:solidFill>
                  <a:latin typeface="Arial"/>
                  <a:ea typeface="Arial"/>
                  <a:cs typeface="Arial"/>
                  <a:sym typeface="Arial"/>
                </a:rPr>
                <a:t>전이 학습(Transfer Learning)</a:t>
              </a:r>
              <a:endParaRPr/>
            </a:p>
          </p:txBody>
        </p:sp>
        <p:sp>
          <p:nvSpPr>
            <p:cNvPr id="1369" name="Google Shape;1369;p34"/>
            <p:cNvSpPr/>
            <p:nvPr/>
          </p:nvSpPr>
          <p:spPr>
            <a:xfrm>
              <a:off x="7172192" y="561036"/>
              <a:ext cx="499173" cy="499173"/>
            </a:xfrm>
            <a:prstGeom prst="downArrow">
              <a:avLst>
                <a:gd name="adj1" fmla="val 55000"/>
                <a:gd name="adj2" fmla="val 45000"/>
              </a:avLst>
            </a:prstGeom>
            <a:solidFill>
              <a:srgbClr val="D1CAD8">
                <a:alpha val="89803"/>
              </a:srgbClr>
            </a:solidFill>
            <a:ln w="25400" cap="flat" cmpd="sng">
              <a:solidFill>
                <a:srgbClr val="D1CA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txBox="1"/>
            <p:nvPr/>
          </p:nvSpPr>
          <p:spPr>
            <a:xfrm>
              <a:off x="7284506" y="561036"/>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sp>
          <p:nvSpPr>
            <p:cNvPr id="1371" name="Google Shape;1371;p34"/>
            <p:cNvSpPr/>
            <p:nvPr/>
          </p:nvSpPr>
          <p:spPr>
            <a:xfrm>
              <a:off x="7745053" y="1435655"/>
              <a:ext cx="499173" cy="499173"/>
            </a:xfrm>
            <a:prstGeom prst="downArrow">
              <a:avLst>
                <a:gd name="adj1" fmla="val 55000"/>
                <a:gd name="adj2" fmla="val 45000"/>
              </a:avLst>
            </a:prstGeom>
            <a:solidFill>
              <a:srgbClr val="D1CAD8">
                <a:alpha val="89803"/>
              </a:srgbClr>
            </a:solidFill>
            <a:ln w="25400" cap="flat" cmpd="sng">
              <a:solidFill>
                <a:srgbClr val="D1CA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txBox="1"/>
            <p:nvPr/>
          </p:nvSpPr>
          <p:spPr>
            <a:xfrm>
              <a:off x="7857367" y="1435655"/>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sp>
          <p:nvSpPr>
            <p:cNvPr id="1373" name="Google Shape;1373;p34"/>
            <p:cNvSpPr/>
            <p:nvPr/>
          </p:nvSpPr>
          <p:spPr>
            <a:xfrm>
              <a:off x="8317915" y="2297475"/>
              <a:ext cx="499173" cy="499173"/>
            </a:xfrm>
            <a:prstGeom prst="downArrow">
              <a:avLst>
                <a:gd name="adj1" fmla="val 55000"/>
                <a:gd name="adj2" fmla="val 45000"/>
              </a:avLst>
            </a:prstGeom>
            <a:solidFill>
              <a:srgbClr val="D1CAD8">
                <a:alpha val="89803"/>
              </a:srgbClr>
            </a:solidFill>
            <a:ln w="25400" cap="flat" cmpd="sng">
              <a:solidFill>
                <a:srgbClr val="D1CA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txBox="1"/>
            <p:nvPr/>
          </p:nvSpPr>
          <p:spPr>
            <a:xfrm>
              <a:off x="8430229" y="2297475"/>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sp>
          <p:nvSpPr>
            <p:cNvPr id="1375" name="Google Shape;1375;p34"/>
            <p:cNvSpPr/>
            <p:nvPr/>
          </p:nvSpPr>
          <p:spPr>
            <a:xfrm>
              <a:off x="8890777" y="3180628"/>
              <a:ext cx="499173" cy="499173"/>
            </a:xfrm>
            <a:prstGeom prst="downArrow">
              <a:avLst>
                <a:gd name="adj1" fmla="val 55000"/>
                <a:gd name="adj2" fmla="val 45000"/>
              </a:avLst>
            </a:prstGeom>
            <a:solidFill>
              <a:srgbClr val="D1CAD8">
                <a:alpha val="89803"/>
              </a:srgbClr>
            </a:solidFill>
            <a:ln w="25400" cap="flat" cmpd="sng">
              <a:solidFill>
                <a:srgbClr val="D1CAD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txBox="1"/>
            <p:nvPr/>
          </p:nvSpPr>
          <p:spPr>
            <a:xfrm>
              <a:off x="9003091" y="3180628"/>
              <a:ext cx="274545" cy="375628"/>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chemeClr val="lt1"/>
                </a:buClr>
                <a:buSzPts val="2300"/>
                <a:buFont typeface="Arial"/>
                <a:buNone/>
              </a:pPr>
              <a:endParaRPr sz="2300">
                <a:solidFill>
                  <a:schemeClr val="lt1"/>
                </a:solidFill>
                <a:latin typeface="Arial"/>
                <a:ea typeface="Arial"/>
                <a:cs typeface="Arial"/>
                <a:sym typeface="Arial"/>
              </a:endParaRPr>
            </a:p>
          </p:txBody>
        </p:sp>
      </p:grpSp>
      <p:sp>
        <p:nvSpPr>
          <p:cNvPr id="23" name="Google Shape;1350;p33">
            <a:extLst>
              <a:ext uri="{FF2B5EF4-FFF2-40B4-BE49-F238E27FC236}">
                <a16:creationId xmlns:a16="http://schemas.microsoft.com/office/drawing/2014/main" id="{E1889996-1AB6-4C66-81B5-8D315FB44390}"/>
              </a:ext>
            </a:extLst>
          </p:cNvPr>
          <p:cNvSpPr txBox="1">
            <a:spLocks/>
          </p:cNvSpPr>
          <p:nvPr/>
        </p:nvSpPr>
        <p:spPr>
          <a:xfrm>
            <a:off x="498348" y="521208"/>
            <a:ext cx="9976104" cy="590931"/>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kumimoji="0" lang="en-US" sz="3600" b="1" i="0" u="none" strike="noStrike" kern="0" cap="none" spc="0" normalizeH="0" baseline="0" noProof="0" dirty="0" err="1">
                <a:ln>
                  <a:noFill/>
                </a:ln>
                <a:solidFill>
                  <a:srgbClr val="000000"/>
                </a:solidFill>
                <a:effectLst/>
                <a:uLnTx/>
                <a:uFillTx/>
                <a:latin typeface="Trebuchet MS"/>
                <a:sym typeface="Trebuchet MS"/>
              </a:rPr>
              <a:t>과정</a:t>
            </a:r>
            <a:r>
              <a:rPr kumimoji="0" lang="en-US" sz="3600" b="1" i="0" u="none" strike="noStrike" kern="0" cap="none" spc="0" normalizeH="0" baseline="0" noProof="0" dirty="0">
                <a:ln>
                  <a:noFill/>
                </a:ln>
                <a:solidFill>
                  <a:srgbClr val="000000"/>
                </a:solidFill>
                <a:effectLst/>
                <a:uLnTx/>
                <a:uFillTx/>
                <a:latin typeface="Trebuchet MS"/>
                <a:sym typeface="Trebuchet MS"/>
              </a:rPr>
              <a:t> </a:t>
            </a:r>
            <a:r>
              <a:rPr kumimoji="0" lang="en-US" sz="3600" b="1" i="0" u="none" strike="noStrike" kern="0" cap="none" spc="0" normalizeH="0" baseline="0" noProof="0" dirty="0" err="1">
                <a:ln>
                  <a:noFill/>
                </a:ln>
                <a:solidFill>
                  <a:srgbClr val="000000"/>
                </a:solidFill>
                <a:effectLst/>
                <a:uLnTx/>
                <a:uFillTx/>
                <a:latin typeface="Trebuchet MS"/>
                <a:sym typeface="Trebuchet MS"/>
              </a:rPr>
              <a:t>구성</a:t>
            </a:r>
            <a:endParaRPr lang="ko-KR" altLang="en-US"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3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dirty="0" err="1"/>
              <a:t>플랫폼</a:t>
            </a:r>
            <a:r>
              <a:rPr lang="en-US" dirty="0"/>
              <a:t> </a:t>
            </a:r>
            <a:r>
              <a:rPr lang="en-US" dirty="0" err="1"/>
              <a:t>구성</a:t>
            </a:r>
            <a:endParaRPr dirty="0"/>
          </a:p>
        </p:txBody>
      </p:sp>
      <p:grpSp>
        <p:nvGrpSpPr>
          <p:cNvPr id="1383" name="Google Shape;1383;p35"/>
          <p:cNvGrpSpPr/>
          <p:nvPr/>
        </p:nvGrpSpPr>
        <p:grpSpPr>
          <a:xfrm>
            <a:off x="517525" y="1813606"/>
            <a:ext cx="9947275" cy="3717017"/>
            <a:chOff x="0" y="453"/>
            <a:chExt cx="9947275" cy="3717017"/>
          </a:xfrm>
        </p:grpSpPr>
        <p:sp>
          <p:nvSpPr>
            <p:cNvPr id="1384" name="Google Shape;1384;p35"/>
            <p:cNvSpPr/>
            <p:nvPr/>
          </p:nvSpPr>
          <p:spPr>
            <a:xfrm>
              <a:off x="0" y="453"/>
              <a:ext cx="9947275" cy="1062004"/>
            </a:xfrm>
            <a:prstGeom prst="roundRect">
              <a:avLst>
                <a:gd name="adj" fmla="val 10000"/>
              </a:avLst>
            </a:prstGeom>
            <a:solidFill>
              <a:srgbClr val="C9D5C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321256" y="239404"/>
              <a:ext cx="584102" cy="584102"/>
            </a:xfrm>
            <a:prstGeom prst="rect">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1226615" y="453"/>
              <a:ext cx="8720659" cy="10620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txBox="1"/>
            <p:nvPr/>
          </p:nvSpPr>
          <p:spPr>
            <a:xfrm>
              <a:off x="1226615" y="453"/>
              <a:ext cx="8720659" cy="1062004"/>
            </a:xfrm>
            <a:prstGeom prst="rect">
              <a:avLst/>
            </a:prstGeom>
            <a:noFill/>
            <a:ln>
              <a:noFill/>
            </a:ln>
          </p:spPr>
          <p:txBody>
            <a:bodyPr spcFirstLastPara="1" wrap="square" lIns="112375" tIns="112375" rIns="112375" bIns="112375" anchor="ctr" anchorCtr="0">
              <a:noAutofit/>
            </a:bodyPr>
            <a:lstStyle/>
            <a:p>
              <a:pPr marL="0" marR="0" lvl="0" indent="0" algn="l" rtl="0">
                <a:lnSpc>
                  <a:spcPct val="100000"/>
                </a:lnSpc>
                <a:spcBef>
                  <a:spcPts val="0"/>
                </a:spcBef>
                <a:spcAft>
                  <a:spcPts val="0"/>
                </a:spcAft>
                <a:buClr>
                  <a:srgbClr val="00573C"/>
                </a:buClr>
                <a:buSzPts val="2500"/>
                <a:buFont typeface="Arial"/>
                <a:buNone/>
              </a:pPr>
              <a:r>
                <a:rPr lang="en-US" sz="2500">
                  <a:solidFill>
                    <a:srgbClr val="00573C"/>
                  </a:solidFill>
                  <a:latin typeface="Arial"/>
                  <a:ea typeface="Arial"/>
                  <a:cs typeface="Arial"/>
                  <a:sym typeface="Arial"/>
                </a:rPr>
                <a:t>GPU 기반 클라우드 서버</a:t>
              </a:r>
              <a:endParaRPr/>
            </a:p>
          </p:txBody>
        </p:sp>
        <p:sp>
          <p:nvSpPr>
            <p:cNvPr id="1388" name="Google Shape;1388;p35"/>
            <p:cNvSpPr/>
            <p:nvPr/>
          </p:nvSpPr>
          <p:spPr>
            <a:xfrm>
              <a:off x="0" y="1327960"/>
              <a:ext cx="9947275" cy="1062004"/>
            </a:xfrm>
            <a:prstGeom prst="roundRect">
              <a:avLst>
                <a:gd name="adj" fmla="val 10000"/>
              </a:avLst>
            </a:prstGeom>
            <a:solidFill>
              <a:srgbClr val="C9D5C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321256" y="1566911"/>
              <a:ext cx="584102" cy="584102"/>
            </a:xfrm>
            <a:prstGeom prst="rect">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1226615" y="1327960"/>
              <a:ext cx="8720659" cy="10620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txBox="1"/>
            <p:nvPr/>
          </p:nvSpPr>
          <p:spPr>
            <a:xfrm>
              <a:off x="1226615" y="1327960"/>
              <a:ext cx="8720659" cy="1062004"/>
            </a:xfrm>
            <a:prstGeom prst="rect">
              <a:avLst/>
            </a:prstGeom>
            <a:noFill/>
            <a:ln>
              <a:noFill/>
            </a:ln>
          </p:spPr>
          <p:txBody>
            <a:bodyPr spcFirstLastPara="1" wrap="square" lIns="112375" tIns="112375" rIns="112375" bIns="112375" anchor="ctr" anchorCtr="0">
              <a:noAutofit/>
            </a:bodyPr>
            <a:lstStyle/>
            <a:p>
              <a:pPr marL="0" marR="0" lvl="0" indent="0" algn="l" rtl="0">
                <a:lnSpc>
                  <a:spcPct val="100000"/>
                </a:lnSpc>
                <a:spcBef>
                  <a:spcPts val="0"/>
                </a:spcBef>
                <a:spcAft>
                  <a:spcPts val="0"/>
                </a:spcAft>
                <a:buClr>
                  <a:srgbClr val="00573C"/>
                </a:buClr>
                <a:buSzPts val="2500"/>
                <a:buFont typeface="Arial"/>
                <a:buNone/>
              </a:pPr>
              <a:r>
                <a:rPr lang="en-US" sz="2500">
                  <a:solidFill>
                    <a:srgbClr val="00573C"/>
                  </a:solidFill>
                  <a:latin typeface="Arial"/>
                  <a:ea typeface="Arial"/>
                  <a:cs typeface="Arial"/>
                  <a:sym typeface="Arial"/>
                </a:rPr>
                <a:t>JupyterLab 플랫폼</a:t>
              </a:r>
              <a:endParaRPr/>
            </a:p>
          </p:txBody>
        </p:sp>
        <p:sp>
          <p:nvSpPr>
            <p:cNvPr id="1392" name="Google Shape;1392;p35"/>
            <p:cNvSpPr/>
            <p:nvPr/>
          </p:nvSpPr>
          <p:spPr>
            <a:xfrm>
              <a:off x="0" y="2655466"/>
              <a:ext cx="9947275" cy="1062004"/>
            </a:xfrm>
            <a:prstGeom prst="roundRect">
              <a:avLst>
                <a:gd name="adj" fmla="val 10000"/>
              </a:avLst>
            </a:prstGeom>
            <a:solidFill>
              <a:srgbClr val="C9D5C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321256" y="2894417"/>
              <a:ext cx="584102" cy="584102"/>
            </a:xfrm>
            <a:prstGeom prst="rect">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1226615" y="2655466"/>
              <a:ext cx="8720659" cy="10620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txBox="1"/>
            <p:nvPr/>
          </p:nvSpPr>
          <p:spPr>
            <a:xfrm>
              <a:off x="1226615" y="2655466"/>
              <a:ext cx="8720659" cy="1062004"/>
            </a:xfrm>
            <a:prstGeom prst="rect">
              <a:avLst/>
            </a:prstGeom>
            <a:noFill/>
            <a:ln>
              <a:noFill/>
            </a:ln>
          </p:spPr>
          <p:txBody>
            <a:bodyPr spcFirstLastPara="1" wrap="square" lIns="112375" tIns="112375" rIns="112375" bIns="112375" anchor="ctr" anchorCtr="0">
              <a:noAutofit/>
            </a:bodyPr>
            <a:lstStyle/>
            <a:p>
              <a:pPr marL="0" marR="0" lvl="0" indent="0" algn="l" rtl="0">
                <a:lnSpc>
                  <a:spcPct val="100000"/>
                </a:lnSpc>
                <a:spcBef>
                  <a:spcPts val="0"/>
                </a:spcBef>
                <a:spcAft>
                  <a:spcPts val="0"/>
                </a:spcAft>
                <a:buClr>
                  <a:srgbClr val="00573C"/>
                </a:buClr>
                <a:buSzPts val="2500"/>
                <a:buFont typeface="Arial"/>
                <a:buNone/>
              </a:pPr>
              <a:r>
                <a:rPr lang="en-US" sz="2500">
                  <a:solidFill>
                    <a:srgbClr val="00573C"/>
                  </a:solidFill>
                  <a:latin typeface="Arial"/>
                  <a:ea typeface="Arial"/>
                  <a:cs typeface="Arial"/>
                  <a:sym typeface="Arial"/>
                </a:rPr>
                <a:t>인터랙티브 코딩을 위한 Jupyter 노트북</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
          <p:cNvSpPr txBox="1">
            <a:spLocks noGrp="1"/>
          </p:cNvSpPr>
          <p:nvPr>
            <p:ph type="title"/>
          </p:nvPr>
        </p:nvSpPr>
        <p:spPr>
          <a:xfrm>
            <a:off x="457888" y="532971"/>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ko-KR" altLang="en-US" dirty="0"/>
              <a:t>실습을 위한 준비 사항</a:t>
            </a:r>
            <a:endParaRPr dirty="0"/>
          </a:p>
        </p:txBody>
      </p:sp>
      <p:sp>
        <p:nvSpPr>
          <p:cNvPr id="3" name="텍스트 개체 틀 2">
            <a:extLst>
              <a:ext uri="{FF2B5EF4-FFF2-40B4-BE49-F238E27FC236}">
                <a16:creationId xmlns:a16="http://schemas.microsoft.com/office/drawing/2014/main" id="{2FF9E5B2-8154-E188-1D49-09CC494C60DC}"/>
              </a:ext>
            </a:extLst>
          </p:cNvPr>
          <p:cNvSpPr>
            <a:spLocks noGrp="1"/>
          </p:cNvSpPr>
          <p:nvPr>
            <p:ph type="body" idx="1"/>
          </p:nvPr>
        </p:nvSpPr>
        <p:spPr>
          <a:xfrm>
            <a:off x="684465" y="1664936"/>
            <a:ext cx="9333475" cy="4507264"/>
          </a:xfrm>
        </p:spPr>
        <p:txBody>
          <a:bodyPr/>
          <a:lstStyle/>
          <a:p>
            <a:r>
              <a:rPr lang="en-US" dirty="0"/>
              <a:t>NVIDIA </a:t>
            </a:r>
            <a:r>
              <a:rPr lang="ko-KR" altLang="en-US" dirty="0"/>
              <a:t>계정 등록</a:t>
            </a:r>
            <a:endParaRPr lang="en-US" altLang="ko-KR" dirty="0"/>
          </a:p>
          <a:p>
            <a:pPr lvl="1"/>
            <a:r>
              <a:rPr lang="en-US" altLang="ko-KR" dirty="0">
                <a:hlinkClick r:id="rId3"/>
              </a:rPr>
              <a:t>https://courses.nvidia.com/dli-event/</a:t>
            </a:r>
            <a:endParaRPr lang="en-US" altLang="ko-KR" dirty="0"/>
          </a:p>
          <a:p>
            <a:pPr>
              <a:lnSpc>
                <a:spcPct val="150000"/>
              </a:lnSpc>
            </a:pPr>
            <a:r>
              <a:rPr lang="en-US" altLang="ko-KR" dirty="0"/>
              <a:t>NVIDIA DLI Event </a:t>
            </a:r>
            <a:r>
              <a:rPr lang="ko-KR" altLang="en-US" dirty="0"/>
              <a:t>코드 등록</a:t>
            </a:r>
            <a:endParaRPr lang="en-US" altLang="ko-KR" dirty="0"/>
          </a:p>
          <a:p>
            <a:pPr lvl="1">
              <a:lnSpc>
                <a:spcPct val="150000"/>
              </a:lnSpc>
            </a:pPr>
            <a:r>
              <a:rPr lang="en-US" altLang="ko-KR" b="1">
                <a:solidFill>
                  <a:schemeClr val="bg1">
                    <a:lumMod val="85000"/>
                  </a:schemeClr>
                </a:solidFill>
              </a:rPr>
              <a:t>DIT_</a:t>
            </a:r>
            <a:r>
              <a:rPr lang="en-US" altLang="ko-KR" b="1" dirty="0">
                <a:solidFill>
                  <a:schemeClr val="bg1">
                    <a:lumMod val="85000"/>
                  </a:schemeClr>
                </a:solidFill>
              </a:rPr>
              <a:t>FDL_AMBASSADOR_FE23</a:t>
            </a:r>
          </a:p>
          <a:p>
            <a:endParaRPr lang="en-US" dirty="0"/>
          </a:p>
          <a:p>
            <a:endParaRPr dirty="0"/>
          </a:p>
        </p:txBody>
      </p:sp>
      <p:pic>
        <p:nvPicPr>
          <p:cNvPr id="7" name="그림 6" descr="텍스트이(가) 표시된 사진&#10;&#10;자동 생성된 설명">
            <a:extLst>
              <a:ext uri="{FF2B5EF4-FFF2-40B4-BE49-F238E27FC236}">
                <a16:creationId xmlns:a16="http://schemas.microsoft.com/office/drawing/2014/main" id="{3D521D6A-7586-D0A8-DF3A-D6F4686E6E7A}"/>
              </a:ext>
            </a:extLst>
          </p:cNvPr>
          <p:cNvPicPr>
            <a:picLocks noChangeAspect="1"/>
          </p:cNvPicPr>
          <p:nvPr/>
        </p:nvPicPr>
        <p:blipFill rotWithShape="1">
          <a:blip r:embed="rId4"/>
          <a:srcRect l="6105" t="5675" r="6129" b="10915"/>
          <a:stretch/>
        </p:blipFill>
        <p:spPr>
          <a:xfrm>
            <a:off x="6465534" y="1853076"/>
            <a:ext cx="4396904" cy="306688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잉크 7">
                <a:extLst>
                  <a:ext uri="{FF2B5EF4-FFF2-40B4-BE49-F238E27FC236}">
                    <a16:creationId xmlns:a16="http://schemas.microsoft.com/office/drawing/2014/main" id="{7E1F0B35-6957-9164-3D5E-DA2C86F850A5}"/>
                  </a:ext>
                </a:extLst>
              </p14:cNvPr>
              <p14:cNvContentPartPr/>
              <p14:nvPr/>
            </p14:nvContentPartPr>
            <p14:xfrm>
              <a:off x="9464403" y="2247107"/>
              <a:ext cx="716760" cy="382320"/>
            </p14:xfrm>
          </p:contentPart>
        </mc:Choice>
        <mc:Fallback xmlns="">
          <p:pic>
            <p:nvPicPr>
              <p:cNvPr id="8" name="잉크 7">
                <a:extLst>
                  <a:ext uri="{FF2B5EF4-FFF2-40B4-BE49-F238E27FC236}">
                    <a16:creationId xmlns:a16="http://schemas.microsoft.com/office/drawing/2014/main" id="{7E1F0B35-6957-9164-3D5E-DA2C86F850A5}"/>
                  </a:ext>
                </a:extLst>
              </p:cNvPr>
              <p:cNvPicPr/>
              <p:nvPr/>
            </p:nvPicPr>
            <p:blipFill>
              <a:blip r:embed="rId6"/>
              <a:stretch>
                <a:fillRect/>
              </a:stretch>
            </p:blipFill>
            <p:spPr>
              <a:xfrm>
                <a:off x="9455403" y="2238467"/>
                <a:ext cx="734400" cy="399960"/>
              </a:xfrm>
              <a:prstGeom prst="rect">
                <a:avLst/>
              </a:prstGeom>
            </p:spPr>
          </p:pic>
        </mc:Fallback>
      </mc:AlternateContent>
      <p:grpSp>
        <p:nvGrpSpPr>
          <p:cNvPr id="20" name="그룹 19">
            <a:extLst>
              <a:ext uri="{FF2B5EF4-FFF2-40B4-BE49-F238E27FC236}">
                <a16:creationId xmlns:a16="http://schemas.microsoft.com/office/drawing/2014/main" id="{0930F93F-62C5-C977-A6D7-085E0FDDD73A}"/>
              </a:ext>
            </a:extLst>
          </p:cNvPr>
          <p:cNvGrpSpPr/>
          <p:nvPr/>
        </p:nvGrpSpPr>
        <p:grpSpPr>
          <a:xfrm>
            <a:off x="4112643" y="3646067"/>
            <a:ext cx="4725000" cy="587880"/>
            <a:chOff x="4112643" y="3646067"/>
            <a:chExt cx="4725000" cy="587880"/>
          </a:xfrm>
        </p:grpSpPr>
        <mc:AlternateContent xmlns:mc="http://schemas.openxmlformats.org/markup-compatibility/2006" xmlns:p14="http://schemas.microsoft.com/office/powerpoint/2010/main">
          <mc:Choice Requires="p14">
            <p:contentPart p14:bwMode="auto" r:id="rId7">
              <p14:nvContentPartPr>
                <p14:cNvPr id="13" name="잉크 12">
                  <a:extLst>
                    <a:ext uri="{FF2B5EF4-FFF2-40B4-BE49-F238E27FC236}">
                      <a16:creationId xmlns:a16="http://schemas.microsoft.com/office/drawing/2014/main" id="{B0238438-D5A1-1E54-500D-3B162B93482F}"/>
                    </a:ext>
                  </a:extLst>
                </p14:cNvPr>
                <p14:cNvContentPartPr/>
                <p14:nvPr/>
              </p14:nvContentPartPr>
              <p14:xfrm>
                <a:off x="4112643" y="3899867"/>
                <a:ext cx="2058840" cy="317520"/>
              </p14:xfrm>
            </p:contentPart>
          </mc:Choice>
          <mc:Fallback xmlns="">
            <p:pic>
              <p:nvPicPr>
                <p:cNvPr id="13" name="잉크 12">
                  <a:extLst>
                    <a:ext uri="{FF2B5EF4-FFF2-40B4-BE49-F238E27FC236}">
                      <a16:creationId xmlns:a16="http://schemas.microsoft.com/office/drawing/2014/main" id="{B0238438-D5A1-1E54-500D-3B162B93482F}"/>
                    </a:ext>
                  </a:extLst>
                </p:cNvPr>
                <p:cNvPicPr/>
                <p:nvPr/>
              </p:nvPicPr>
              <p:blipFill>
                <a:blip r:embed="rId8"/>
                <a:stretch>
                  <a:fillRect/>
                </a:stretch>
              </p:blipFill>
              <p:spPr>
                <a:xfrm>
                  <a:off x="4104003" y="3890867"/>
                  <a:ext cx="20764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잉크 18">
                  <a:extLst>
                    <a:ext uri="{FF2B5EF4-FFF2-40B4-BE49-F238E27FC236}">
                      <a16:creationId xmlns:a16="http://schemas.microsoft.com/office/drawing/2014/main" id="{83A51238-C8DE-2C6E-12E4-015BD90FCE03}"/>
                    </a:ext>
                  </a:extLst>
                </p14:cNvPr>
                <p14:cNvContentPartPr/>
                <p14:nvPr/>
              </p14:nvContentPartPr>
              <p14:xfrm>
                <a:off x="6453723" y="3646067"/>
                <a:ext cx="2383920" cy="587880"/>
              </p14:xfrm>
            </p:contentPart>
          </mc:Choice>
          <mc:Fallback xmlns="">
            <p:pic>
              <p:nvPicPr>
                <p:cNvPr id="19" name="잉크 18">
                  <a:extLst>
                    <a:ext uri="{FF2B5EF4-FFF2-40B4-BE49-F238E27FC236}">
                      <a16:creationId xmlns:a16="http://schemas.microsoft.com/office/drawing/2014/main" id="{83A51238-C8DE-2C6E-12E4-015BD90FCE03}"/>
                    </a:ext>
                  </a:extLst>
                </p:cNvPr>
                <p:cNvPicPr/>
                <p:nvPr/>
              </p:nvPicPr>
              <p:blipFill>
                <a:blip r:embed="rId10"/>
                <a:stretch>
                  <a:fillRect/>
                </a:stretch>
              </p:blipFill>
              <p:spPr>
                <a:xfrm>
                  <a:off x="6444723" y="3637427"/>
                  <a:ext cx="2401560" cy="60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2" name="잉크 21">
                <a:extLst>
                  <a:ext uri="{FF2B5EF4-FFF2-40B4-BE49-F238E27FC236}">
                    <a16:creationId xmlns:a16="http://schemas.microsoft.com/office/drawing/2014/main" id="{B26E9163-62D3-FE64-4945-E3CD6CB23A1B}"/>
                  </a:ext>
                </a:extLst>
              </p14:cNvPr>
              <p14:cNvContentPartPr/>
              <p14:nvPr/>
            </p14:nvContentPartPr>
            <p14:xfrm>
              <a:off x="9574563" y="2073947"/>
              <a:ext cx="224640" cy="155520"/>
            </p14:xfrm>
          </p:contentPart>
        </mc:Choice>
        <mc:Fallback xmlns="">
          <p:pic>
            <p:nvPicPr>
              <p:cNvPr id="22" name="잉크 21">
                <a:extLst>
                  <a:ext uri="{FF2B5EF4-FFF2-40B4-BE49-F238E27FC236}">
                    <a16:creationId xmlns:a16="http://schemas.microsoft.com/office/drawing/2014/main" id="{B26E9163-62D3-FE64-4945-E3CD6CB23A1B}"/>
                  </a:ext>
                </a:extLst>
              </p:cNvPr>
              <p:cNvPicPr/>
              <p:nvPr/>
            </p:nvPicPr>
            <p:blipFill>
              <a:blip r:embed="rId12"/>
              <a:stretch>
                <a:fillRect/>
              </a:stretch>
            </p:blipFill>
            <p:spPr>
              <a:xfrm>
                <a:off x="9565563" y="2065307"/>
                <a:ext cx="242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잉크 30">
                <a:extLst>
                  <a:ext uri="{FF2B5EF4-FFF2-40B4-BE49-F238E27FC236}">
                    <a16:creationId xmlns:a16="http://schemas.microsoft.com/office/drawing/2014/main" id="{7584262A-42CD-9064-C9CD-62D0CC564DC9}"/>
                  </a:ext>
                </a:extLst>
              </p14:cNvPr>
              <p14:cNvContentPartPr/>
              <p14:nvPr/>
            </p14:nvContentPartPr>
            <p14:xfrm>
              <a:off x="3189963" y="1441787"/>
              <a:ext cx="6566400" cy="745920"/>
            </p14:xfrm>
          </p:contentPart>
        </mc:Choice>
        <mc:Fallback xmlns="">
          <p:pic>
            <p:nvPicPr>
              <p:cNvPr id="31" name="잉크 30">
                <a:extLst>
                  <a:ext uri="{FF2B5EF4-FFF2-40B4-BE49-F238E27FC236}">
                    <a16:creationId xmlns:a16="http://schemas.microsoft.com/office/drawing/2014/main" id="{7584262A-42CD-9064-C9CD-62D0CC564DC9}"/>
                  </a:ext>
                </a:extLst>
              </p:cNvPr>
              <p:cNvPicPr/>
              <p:nvPr/>
            </p:nvPicPr>
            <p:blipFill>
              <a:blip r:embed="rId14"/>
              <a:stretch>
                <a:fillRect/>
              </a:stretch>
            </p:blipFill>
            <p:spPr>
              <a:xfrm>
                <a:off x="3180963" y="1433147"/>
                <a:ext cx="6584040" cy="76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잉크 31">
                <a:extLst>
                  <a:ext uri="{FF2B5EF4-FFF2-40B4-BE49-F238E27FC236}">
                    <a16:creationId xmlns:a16="http://schemas.microsoft.com/office/drawing/2014/main" id="{DFEBAA78-7D4E-8C7F-1E1C-C604A19BF8C3}"/>
                  </a:ext>
                </a:extLst>
              </p14:cNvPr>
              <p14:cNvContentPartPr/>
              <p14:nvPr/>
            </p14:nvContentPartPr>
            <p14:xfrm>
              <a:off x="6081483" y="3953147"/>
              <a:ext cx="165600" cy="276840"/>
            </p14:xfrm>
          </p:contentPart>
        </mc:Choice>
        <mc:Fallback xmlns="">
          <p:pic>
            <p:nvPicPr>
              <p:cNvPr id="32" name="잉크 31">
                <a:extLst>
                  <a:ext uri="{FF2B5EF4-FFF2-40B4-BE49-F238E27FC236}">
                    <a16:creationId xmlns:a16="http://schemas.microsoft.com/office/drawing/2014/main" id="{DFEBAA78-7D4E-8C7F-1E1C-C604A19BF8C3}"/>
                  </a:ext>
                </a:extLst>
              </p:cNvPr>
              <p:cNvPicPr/>
              <p:nvPr/>
            </p:nvPicPr>
            <p:blipFill>
              <a:blip r:embed="rId16"/>
              <a:stretch>
                <a:fillRect/>
              </a:stretch>
            </p:blipFill>
            <p:spPr>
              <a:xfrm>
                <a:off x="6072843" y="3944147"/>
                <a:ext cx="183240" cy="294480"/>
              </a:xfrm>
              <a:prstGeom prst="rect">
                <a:avLst/>
              </a:prstGeom>
            </p:spPr>
          </p:pic>
        </mc:Fallback>
      </mc:AlternateContent>
    </p:spTree>
    <p:extLst>
      <p:ext uri="{BB962C8B-B14F-4D97-AF65-F5344CB8AC3E}">
        <p14:creationId xmlns:p14="http://schemas.microsoft.com/office/powerpoint/2010/main" val="2843394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36"/>
          <p:cNvSpPr txBox="1"/>
          <p:nvPr/>
        </p:nvSpPr>
        <p:spPr>
          <a:xfrm>
            <a:off x="6137150" y="1662345"/>
            <a:ext cx="4040522" cy="3693521"/>
          </a:xfrm>
          <a:prstGeom prst="rect">
            <a:avLst/>
          </a:prstGeom>
          <a:solidFill>
            <a:srgbClr val="F5F5F5"/>
          </a:solidFill>
          <a:ln w="9525" cap="flat" cmpd="sng">
            <a:solidFill>
              <a:srgbClr val="999999"/>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342900" marR="0" lvl="0" indent="-215900" algn="l" rtl="0">
              <a:lnSpc>
                <a:spcPct val="90000"/>
              </a:lnSpc>
              <a:spcBef>
                <a:spcPts val="0"/>
              </a:spcBef>
              <a:spcAft>
                <a:spcPts val="0"/>
              </a:spcAft>
              <a:buClr>
                <a:schemeClr val="dk1"/>
              </a:buClr>
              <a:buSzPts val="2000"/>
              <a:buFont typeface="Trebuchet MS"/>
              <a:buNone/>
            </a:pPr>
            <a:endParaRPr sz="2000" b="0">
              <a:solidFill>
                <a:schemeClr val="dk2"/>
              </a:solidFill>
              <a:latin typeface="Trebuchet MS"/>
              <a:ea typeface="Trebuchet MS"/>
              <a:cs typeface="Trebuchet MS"/>
              <a:sym typeface="Trebuchet MS"/>
            </a:endParaRPr>
          </a:p>
        </p:txBody>
      </p:sp>
      <p:sp>
        <p:nvSpPr>
          <p:cNvPr id="1402" name="Google Shape;1402;p36"/>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dirty="0" err="1"/>
              <a:t>딥러닝</a:t>
            </a:r>
            <a:r>
              <a:rPr lang="en-US" b="1" dirty="0"/>
              <a:t> </a:t>
            </a:r>
            <a:r>
              <a:rPr lang="en-US" b="1" dirty="0" err="1"/>
              <a:t>프레임워크</a:t>
            </a:r>
            <a:endParaRPr b="1" dirty="0"/>
          </a:p>
        </p:txBody>
      </p:sp>
      <p:sp>
        <p:nvSpPr>
          <p:cNvPr id="1403" name="Google Shape;1403;p36"/>
          <p:cNvSpPr txBox="1">
            <a:spLocks noGrp="1"/>
          </p:cNvSpPr>
          <p:nvPr>
            <p:ph type="body" idx="1"/>
          </p:nvPr>
        </p:nvSpPr>
        <p:spPr>
          <a:xfrm>
            <a:off x="876036" y="1694223"/>
            <a:ext cx="4945063" cy="3693521"/>
          </a:xfrm>
          <a:prstGeom prst="rect">
            <a:avLst/>
          </a:prstGeom>
          <a:solidFill>
            <a:srgbClr val="F5F5F5"/>
          </a:solidFill>
          <a:ln w="9525" cap="flat" cmpd="sng">
            <a:solidFill>
              <a:srgbClr val="9999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p>
            <a:pPr marL="231775" lvl="0" indent="-231775" algn="l" rtl="0">
              <a:lnSpc>
                <a:spcPct val="90000"/>
              </a:lnSpc>
              <a:spcBef>
                <a:spcPts val="0"/>
              </a:spcBef>
              <a:spcAft>
                <a:spcPts val="0"/>
              </a:spcAft>
              <a:buSzPts val="2000"/>
              <a:buFont typeface="Arial"/>
              <a:buChar char="•"/>
            </a:pPr>
            <a:r>
              <a:rPr lang="en-US" sz="2000">
                <a:latin typeface="Trebuchet MS"/>
                <a:ea typeface="Trebuchet MS"/>
                <a:cs typeface="Trebuchet MS"/>
                <a:sym typeface="Trebuchet MS"/>
              </a:rPr>
              <a:t>주요 딥러닝 플랫폼: </a:t>
            </a:r>
            <a:endParaRPr/>
          </a:p>
          <a:p>
            <a:pPr marL="803275" lvl="1" indent="-231775" algn="l" rtl="0">
              <a:lnSpc>
                <a:spcPct val="90000"/>
              </a:lnSpc>
              <a:spcBef>
                <a:spcPts val="1800"/>
              </a:spcBef>
              <a:spcAft>
                <a:spcPts val="0"/>
              </a:spcAft>
              <a:buSzPts val="2000"/>
              <a:buFont typeface="Arial"/>
              <a:buChar char="•"/>
            </a:pPr>
            <a:r>
              <a:rPr lang="en-US">
                <a:latin typeface="Trebuchet MS"/>
                <a:ea typeface="Trebuchet MS"/>
                <a:cs typeface="Trebuchet MS"/>
                <a:sym typeface="Trebuchet MS"/>
              </a:rPr>
              <a:t>TensorFlow + Keras(Google)</a:t>
            </a:r>
            <a:endParaRPr/>
          </a:p>
          <a:p>
            <a:pPr marL="803275" lvl="1" indent="-231775" algn="l" rtl="0">
              <a:lnSpc>
                <a:spcPct val="90000"/>
              </a:lnSpc>
              <a:spcBef>
                <a:spcPts val="1800"/>
              </a:spcBef>
              <a:spcAft>
                <a:spcPts val="0"/>
              </a:spcAft>
              <a:buSzPts val="2000"/>
              <a:buFont typeface="Arial"/>
              <a:buChar char="•"/>
            </a:pPr>
            <a:r>
              <a:rPr lang="en-US">
                <a:latin typeface="Trebuchet MS"/>
                <a:ea typeface="Trebuchet MS"/>
                <a:cs typeface="Trebuchet MS"/>
                <a:sym typeface="Trebuchet MS"/>
              </a:rPr>
              <a:t>Pytorch(Facebook)</a:t>
            </a:r>
            <a:endParaRPr/>
          </a:p>
          <a:p>
            <a:pPr marL="803275" lvl="1" indent="-231775" algn="l" rtl="0">
              <a:lnSpc>
                <a:spcPct val="90000"/>
              </a:lnSpc>
              <a:spcBef>
                <a:spcPts val="1800"/>
              </a:spcBef>
              <a:spcAft>
                <a:spcPts val="0"/>
              </a:spcAft>
              <a:buSzPts val="2000"/>
              <a:buFont typeface="Arial"/>
              <a:buChar char="•"/>
            </a:pPr>
            <a:r>
              <a:rPr lang="en-US">
                <a:latin typeface="Trebuchet MS"/>
                <a:ea typeface="Trebuchet MS"/>
                <a:cs typeface="Trebuchet MS"/>
                <a:sym typeface="Trebuchet MS"/>
              </a:rPr>
              <a:t>MXNet(Microsoft)</a:t>
            </a:r>
            <a:endParaRPr/>
          </a:p>
          <a:p>
            <a:pPr marL="231775" lvl="0" indent="-231775" algn="l" rtl="0">
              <a:lnSpc>
                <a:spcPct val="90000"/>
              </a:lnSpc>
              <a:spcBef>
                <a:spcPts val="1800"/>
              </a:spcBef>
              <a:spcAft>
                <a:spcPts val="0"/>
              </a:spcAft>
              <a:buSzPts val="2000"/>
              <a:buFont typeface="Arial"/>
              <a:buChar char="•"/>
            </a:pPr>
            <a:r>
              <a:rPr lang="en-US" sz="2000">
                <a:latin typeface="Trebuchet MS"/>
                <a:ea typeface="Trebuchet MS"/>
                <a:cs typeface="Trebuchet MS"/>
                <a:sym typeface="Trebuchet MS"/>
              </a:rPr>
              <a:t>TensorFlow 및 Keras를 사용할 예정</a:t>
            </a:r>
            <a:endParaRPr/>
          </a:p>
          <a:p>
            <a:pPr marL="231775" lvl="0" indent="-231775" algn="l" rtl="0">
              <a:lnSpc>
                <a:spcPct val="90000"/>
              </a:lnSpc>
              <a:spcBef>
                <a:spcPts val="1800"/>
              </a:spcBef>
              <a:spcAft>
                <a:spcPts val="0"/>
              </a:spcAft>
              <a:buSzPts val="2000"/>
              <a:buFont typeface="Arial"/>
              <a:buChar char="•"/>
            </a:pPr>
            <a:r>
              <a:rPr lang="en-US" sz="2000">
                <a:latin typeface="Trebuchet MS"/>
                <a:ea typeface="Trebuchet MS"/>
                <a:cs typeface="Trebuchet MS"/>
                <a:sym typeface="Trebuchet MS"/>
              </a:rPr>
              <a:t>추후 다른 플랫폼을 접해보는 것도 좋음</a:t>
            </a:r>
            <a:endParaRPr sz="2000">
              <a:latin typeface="Trebuchet MS"/>
              <a:ea typeface="Trebuchet MS"/>
              <a:cs typeface="Trebuchet MS"/>
              <a:sym typeface="Trebuchet MS"/>
            </a:endParaRPr>
          </a:p>
        </p:txBody>
      </p:sp>
      <p:pic>
        <p:nvPicPr>
          <p:cNvPr id="1404" name="Google Shape;1404;p36" descr="TensorFlow"/>
          <p:cNvPicPr preferRelativeResize="0"/>
          <p:nvPr/>
        </p:nvPicPr>
        <p:blipFill rotWithShape="1">
          <a:blip r:embed="rId3">
            <a:alphaModFix/>
          </a:blip>
          <a:srcRect l="13479" r="13912"/>
          <a:stretch/>
        </p:blipFill>
        <p:spPr>
          <a:xfrm>
            <a:off x="6328610" y="2352141"/>
            <a:ext cx="1659836" cy="1280160"/>
          </a:xfrm>
          <a:prstGeom prst="rect">
            <a:avLst/>
          </a:prstGeom>
          <a:noFill/>
          <a:ln>
            <a:noFill/>
          </a:ln>
        </p:spPr>
      </p:pic>
      <p:pic>
        <p:nvPicPr>
          <p:cNvPr id="1405" name="Google Shape;1405;p36"/>
          <p:cNvPicPr preferRelativeResize="0"/>
          <p:nvPr/>
        </p:nvPicPr>
        <p:blipFill rotWithShape="1">
          <a:blip r:embed="rId4">
            <a:alphaModFix/>
          </a:blip>
          <a:srcRect t="10602" r="83786" b="78422"/>
          <a:stretch/>
        </p:blipFill>
        <p:spPr>
          <a:xfrm>
            <a:off x="8193507" y="2653475"/>
            <a:ext cx="1779104" cy="677491"/>
          </a:xfrm>
          <a:prstGeom prst="rect">
            <a:avLst/>
          </a:prstGeom>
          <a:noFill/>
          <a:ln>
            <a:noFill/>
          </a:ln>
        </p:spPr>
      </p:pic>
      <p:pic>
        <p:nvPicPr>
          <p:cNvPr id="1406" name="Google Shape;1406;p36" descr="GitHub - apache/incubator-mxnet: Lightweight, Portable, Flexible ..."/>
          <p:cNvPicPr preferRelativeResize="0"/>
          <p:nvPr/>
        </p:nvPicPr>
        <p:blipFill rotWithShape="1">
          <a:blip r:embed="rId5">
            <a:alphaModFix/>
          </a:blip>
          <a:srcRect/>
          <a:stretch/>
        </p:blipFill>
        <p:spPr>
          <a:xfrm>
            <a:off x="7072738" y="4006053"/>
            <a:ext cx="2169346" cy="7400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37"/>
          <p:cNvSpPr txBox="1">
            <a:spLocks noGrp="1"/>
          </p:cNvSpPr>
          <p:nvPr>
            <p:ph type="title"/>
          </p:nvPr>
        </p:nvSpPr>
        <p:spPr>
          <a:xfrm>
            <a:off x="4974336" y="4224528"/>
            <a:ext cx="5376672" cy="137393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3100"/>
              <a:t>첫 번째 연습:</a:t>
            </a:r>
            <a:br>
              <a:rPr lang="en-US" sz="3100"/>
            </a:br>
            <a:r>
              <a:rPr lang="en-US" sz="3100"/>
              <a:t>수기 숫자 분류</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3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b="1" dirty="0"/>
              <a:t>HELLO WORLD </a:t>
            </a:r>
            <a:r>
              <a:rPr lang="en-US" b="1" dirty="0" err="1"/>
              <a:t>프로젝트</a:t>
            </a:r>
            <a:endParaRPr b="1" dirty="0"/>
          </a:p>
        </p:txBody>
      </p:sp>
      <p:grpSp>
        <p:nvGrpSpPr>
          <p:cNvPr id="1419" name="Google Shape;1419;p38"/>
          <p:cNvGrpSpPr/>
          <p:nvPr/>
        </p:nvGrpSpPr>
        <p:grpSpPr>
          <a:xfrm>
            <a:off x="651212" y="1553510"/>
            <a:ext cx="9948671" cy="3718879"/>
            <a:chOff x="0" y="0"/>
            <a:chExt cx="9948671" cy="3718879"/>
          </a:xfrm>
        </p:grpSpPr>
        <p:sp>
          <p:nvSpPr>
            <p:cNvPr id="1420" name="Google Shape;1420;p38"/>
            <p:cNvSpPr/>
            <p:nvPr/>
          </p:nvSpPr>
          <p:spPr>
            <a:xfrm rot="5400000">
              <a:off x="6039470" y="-2276496"/>
              <a:ext cx="1451252" cy="6367150"/>
            </a:xfrm>
            <a:prstGeom prst="round2SameRect">
              <a:avLst>
                <a:gd name="adj1" fmla="val 16667"/>
                <a:gd name="adj2" fmla="val 0"/>
              </a:avLst>
            </a:prstGeom>
            <a:solidFill>
              <a:srgbClr val="CAD8D2">
                <a:alpha val="89803"/>
              </a:srgbClr>
            </a:solidFill>
            <a:ln w="25400" cap="flat" cmpd="sng">
              <a:solidFill>
                <a:srgbClr val="CAD8D2">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txBox="1"/>
            <p:nvPr/>
          </p:nvSpPr>
          <p:spPr>
            <a:xfrm>
              <a:off x="3581521" y="252297"/>
              <a:ext cx="6296306" cy="1309564"/>
            </a:xfrm>
            <a:prstGeom prst="rect">
              <a:avLst/>
            </a:prstGeom>
            <a:noFill/>
            <a:ln>
              <a:noFill/>
            </a:ln>
          </p:spPr>
          <p:txBody>
            <a:bodyPr spcFirstLastPara="1" wrap="square" lIns="110475" tIns="55225" rIns="110475" bIns="55225" anchor="ctr" anchorCtr="0">
              <a:noAutofit/>
            </a:bodyPr>
            <a:lstStyle/>
            <a:p>
              <a:pPr marL="285750" marR="0" lvl="1" indent="-285750" algn="l" rtl="0">
                <a:lnSpc>
                  <a:spcPct val="90000"/>
                </a:lnSpc>
                <a:spcBef>
                  <a:spcPts val="0"/>
                </a:spcBef>
                <a:spcAft>
                  <a:spcPts val="0"/>
                </a:spcAft>
                <a:buClr>
                  <a:srgbClr val="3B5C00"/>
                </a:buClr>
                <a:buSzPts val="2900"/>
                <a:buFont typeface="Arial"/>
                <a:buChar char="•"/>
              </a:pPr>
              <a:r>
                <a:rPr lang="en-US" sz="2900" b="0" i="0" u="none" strike="noStrike" cap="none">
                  <a:solidFill>
                    <a:srgbClr val="3B5C00"/>
                  </a:solidFill>
                  <a:latin typeface="Arial"/>
                  <a:ea typeface="Arial"/>
                  <a:cs typeface="Arial"/>
                  <a:sym typeface="Arial"/>
                </a:rPr>
                <a:t>컴퓨터에서 역사적으로 중요하고 까다로운 작업</a:t>
              </a:r>
              <a:endParaRPr/>
            </a:p>
          </p:txBody>
        </p:sp>
        <p:sp>
          <p:nvSpPr>
            <p:cNvPr id="1422" name="Google Shape;1422;p38"/>
            <p:cNvSpPr/>
            <p:nvPr/>
          </p:nvSpPr>
          <p:spPr>
            <a:xfrm>
              <a:off x="0" y="0"/>
              <a:ext cx="3581521" cy="1814065"/>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txBox="1"/>
            <p:nvPr/>
          </p:nvSpPr>
          <p:spPr>
            <a:xfrm>
              <a:off x="88555" y="88555"/>
              <a:ext cx="3404411" cy="163695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수기 숫자를 정확하게 분류하도록 네트워크 트레이닝</a:t>
              </a:r>
              <a:endParaRPr/>
            </a:p>
          </p:txBody>
        </p:sp>
        <p:sp>
          <p:nvSpPr>
            <p:cNvPr id="1424" name="Google Shape;1424;p38"/>
            <p:cNvSpPr/>
            <p:nvPr/>
          </p:nvSpPr>
          <p:spPr>
            <a:xfrm rot="5400000">
              <a:off x="6039470" y="-371728"/>
              <a:ext cx="1451252" cy="6367150"/>
            </a:xfrm>
            <a:prstGeom prst="round2SameRect">
              <a:avLst>
                <a:gd name="adj1" fmla="val 16667"/>
                <a:gd name="adj2" fmla="val 0"/>
              </a:avLst>
            </a:prstGeom>
            <a:solidFill>
              <a:srgbClr val="CAD8D2">
                <a:alpha val="89803"/>
              </a:srgbClr>
            </a:solidFill>
            <a:ln w="25400" cap="flat" cmpd="sng">
              <a:solidFill>
                <a:srgbClr val="CAD8D2">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txBox="1"/>
            <p:nvPr/>
          </p:nvSpPr>
          <p:spPr>
            <a:xfrm>
              <a:off x="3581521" y="2157065"/>
              <a:ext cx="6296306" cy="1309564"/>
            </a:xfrm>
            <a:prstGeom prst="rect">
              <a:avLst/>
            </a:prstGeom>
            <a:noFill/>
            <a:ln>
              <a:noFill/>
            </a:ln>
          </p:spPr>
          <p:txBody>
            <a:bodyPr spcFirstLastPara="1" wrap="square" lIns="110475" tIns="55225" rIns="110475" bIns="55225" anchor="ctr" anchorCtr="0">
              <a:noAutofit/>
            </a:bodyPr>
            <a:lstStyle/>
            <a:p>
              <a:pPr marL="285750" marR="0" lvl="1" indent="-285750" algn="l" rtl="0">
                <a:lnSpc>
                  <a:spcPct val="90000"/>
                </a:lnSpc>
                <a:spcBef>
                  <a:spcPts val="0"/>
                </a:spcBef>
                <a:spcAft>
                  <a:spcPts val="0"/>
                </a:spcAft>
                <a:buClr>
                  <a:srgbClr val="3B5C00"/>
                </a:buClr>
                <a:buSzPts val="2900"/>
                <a:buFont typeface="Arial"/>
                <a:buChar char="•"/>
              </a:pPr>
              <a:r>
                <a:rPr lang="en-US" sz="2900" b="0" i="0" u="none" strike="noStrike" cap="none">
                  <a:solidFill>
                    <a:srgbClr val="3B5C00"/>
                  </a:solidFill>
                  <a:latin typeface="Arial"/>
                  <a:ea typeface="Arial"/>
                  <a:cs typeface="Arial"/>
                  <a:sym typeface="Arial"/>
                </a:rPr>
                <a:t>예제코드를 기반으로, AI 코드 작성 방식 터득</a:t>
              </a:r>
              <a:endParaRPr sz="2900" b="0" i="0" u="none" strike="noStrike" cap="none">
                <a:solidFill>
                  <a:srgbClr val="3B5C00"/>
                </a:solidFill>
                <a:latin typeface="Arial"/>
                <a:ea typeface="Arial"/>
                <a:cs typeface="Arial"/>
                <a:sym typeface="Arial"/>
              </a:endParaRPr>
            </a:p>
          </p:txBody>
        </p:sp>
        <p:sp>
          <p:nvSpPr>
            <p:cNvPr id="1426" name="Google Shape;1426;p38"/>
            <p:cNvSpPr/>
            <p:nvPr/>
          </p:nvSpPr>
          <p:spPr>
            <a:xfrm>
              <a:off x="0" y="1904814"/>
              <a:ext cx="3581521" cy="1814065"/>
            </a:xfrm>
            <a:prstGeom prst="roundRect">
              <a:avLst>
                <a:gd name="adj" fmla="val 16667"/>
              </a:avLst>
            </a:prstGeom>
            <a:solidFill>
              <a:srgbClr val="588A00"/>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txBox="1"/>
            <p:nvPr/>
          </p:nvSpPr>
          <p:spPr>
            <a:xfrm>
              <a:off x="88555" y="1993369"/>
              <a:ext cx="3404411" cy="163695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dirty="0">
                  <a:solidFill>
                    <a:schemeClr val="lt1"/>
                  </a:solidFill>
                  <a:latin typeface="Arial"/>
                  <a:ea typeface="Arial"/>
                  <a:cs typeface="Arial"/>
                  <a:sym typeface="Arial"/>
                </a:rPr>
                <a:t>(NN </a:t>
              </a:r>
              <a:r>
                <a:rPr lang="en-US" sz="2400" dirty="0" err="1">
                  <a:solidFill>
                    <a:schemeClr val="lt1"/>
                  </a:solidFill>
                  <a:latin typeface="Arial"/>
                  <a:ea typeface="Arial"/>
                  <a:cs typeface="Arial"/>
                  <a:sym typeface="Arial"/>
                </a:rPr>
                <a:t>학습방식과</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유사</a:t>
              </a:r>
              <a:r>
                <a:rPr lang="en-US" sz="2400" dirty="0">
                  <a:solidFill>
                    <a:schemeClr val="lt1"/>
                  </a:solidFill>
                  <a:latin typeface="Arial"/>
                  <a:ea typeface="Arial"/>
                  <a:cs typeface="Arial"/>
                  <a:sym typeface="Arial"/>
                </a:rPr>
                <a:t>)</a:t>
              </a:r>
              <a:br>
                <a:rPr lang="en-US" sz="2400" dirty="0">
                  <a:solidFill>
                    <a:schemeClr val="lt1"/>
                  </a:solidFill>
                  <a:latin typeface="Arial"/>
                  <a:ea typeface="Arial"/>
                  <a:cs typeface="Arial"/>
                  <a:sym typeface="Arial"/>
                </a:rPr>
              </a:br>
              <a:r>
                <a:rPr lang="en-US" sz="2400" dirty="0" err="1">
                  <a:solidFill>
                    <a:schemeClr val="lt1"/>
                  </a:solidFill>
                  <a:latin typeface="Arial"/>
                  <a:ea typeface="Arial"/>
                  <a:cs typeface="Arial"/>
                  <a:sym typeface="Arial"/>
                </a:rPr>
                <a:t>예제를</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통한</a:t>
              </a:r>
              <a:r>
                <a:rPr lang="en-US" sz="2400" dirty="0">
                  <a:solidFill>
                    <a:schemeClr val="lt1"/>
                  </a:solidFill>
                  <a:latin typeface="Arial"/>
                  <a:ea typeface="Arial"/>
                  <a:cs typeface="Arial"/>
                  <a:sym typeface="Arial"/>
                </a:rPr>
                <a:t> </a:t>
              </a:r>
              <a:r>
                <a:rPr lang="en-US" sz="2400" dirty="0" err="1">
                  <a:solidFill>
                    <a:schemeClr val="lt1"/>
                  </a:solidFill>
                  <a:latin typeface="Arial"/>
                  <a:ea typeface="Arial"/>
                  <a:cs typeface="Arial"/>
                  <a:sym typeface="Arial"/>
                </a:rPr>
                <a:t>학습</a:t>
              </a:r>
              <a:endParaRPr sz="2400" dirty="0">
                <a:solidFill>
                  <a:schemeClr val="lt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39"/>
          <p:cNvSpPr txBox="1"/>
          <p:nvPr/>
        </p:nvSpPr>
        <p:spPr>
          <a:xfrm>
            <a:off x="498348" y="2790635"/>
            <a:ext cx="9976104"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3600" b="0" cap="none">
                <a:solidFill>
                  <a:schemeClr val="lt1"/>
                </a:solidFill>
                <a:latin typeface="Trebuchet MS"/>
                <a:ea typeface="Trebuchet MS"/>
                <a:cs typeface="Trebuchet MS"/>
                <a:sym typeface="Trebuchet MS"/>
              </a:rPr>
              <a:t>시작하겠습니다!</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
          <p:cNvSpPr txBox="1">
            <a:spLocks noGrp="1"/>
          </p:cNvSpPr>
          <p:nvPr>
            <p:ph type="title"/>
          </p:nvPr>
        </p:nvSpPr>
        <p:spPr>
          <a:xfrm>
            <a:off x="611637" y="621983"/>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ko-KR" altLang="en-US" dirty="0"/>
              <a:t>실습을 위한 준비 사항</a:t>
            </a:r>
            <a:endParaRPr dirty="0"/>
          </a:p>
        </p:txBody>
      </p:sp>
      <p:pic>
        <p:nvPicPr>
          <p:cNvPr id="9" name="그림 8">
            <a:extLst>
              <a:ext uri="{FF2B5EF4-FFF2-40B4-BE49-F238E27FC236}">
                <a16:creationId xmlns:a16="http://schemas.microsoft.com/office/drawing/2014/main" id="{F26CBB5F-098E-EC7E-51CF-573E8B61D2F8}"/>
              </a:ext>
            </a:extLst>
          </p:cNvPr>
          <p:cNvPicPr>
            <a:picLocks noChangeAspect="1"/>
          </p:cNvPicPr>
          <p:nvPr/>
        </p:nvPicPr>
        <p:blipFill>
          <a:blip r:embed="rId3"/>
          <a:stretch>
            <a:fillRect/>
          </a:stretch>
        </p:blipFill>
        <p:spPr>
          <a:xfrm>
            <a:off x="250852" y="1618408"/>
            <a:ext cx="5575977" cy="4157283"/>
          </a:xfrm>
          <a:prstGeom prst="rect">
            <a:avLst/>
          </a:prstGeom>
        </p:spPr>
      </p:pic>
      <p:pic>
        <p:nvPicPr>
          <p:cNvPr id="11" name="그림 10">
            <a:extLst>
              <a:ext uri="{FF2B5EF4-FFF2-40B4-BE49-F238E27FC236}">
                <a16:creationId xmlns:a16="http://schemas.microsoft.com/office/drawing/2014/main" id="{0ABA6E5E-2ECD-81D5-A1EF-D6CE6B03906D}"/>
              </a:ext>
            </a:extLst>
          </p:cNvPr>
          <p:cNvPicPr>
            <a:picLocks noChangeAspect="1"/>
          </p:cNvPicPr>
          <p:nvPr/>
        </p:nvPicPr>
        <p:blipFill>
          <a:blip r:embed="rId4"/>
          <a:stretch>
            <a:fillRect/>
          </a:stretch>
        </p:blipFill>
        <p:spPr>
          <a:xfrm>
            <a:off x="5866509" y="1658866"/>
            <a:ext cx="4816147" cy="413503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잉크 11">
                <a:extLst>
                  <a:ext uri="{FF2B5EF4-FFF2-40B4-BE49-F238E27FC236}">
                    <a16:creationId xmlns:a16="http://schemas.microsoft.com/office/drawing/2014/main" id="{81977097-65A3-245F-76B2-A35E2926A2CD}"/>
                  </a:ext>
                </a:extLst>
              </p14:cNvPr>
              <p14:cNvContentPartPr/>
              <p14:nvPr/>
            </p14:nvContentPartPr>
            <p14:xfrm>
              <a:off x="2157123" y="3293987"/>
              <a:ext cx="1058040" cy="585720"/>
            </p14:xfrm>
          </p:contentPart>
        </mc:Choice>
        <mc:Fallback xmlns="">
          <p:pic>
            <p:nvPicPr>
              <p:cNvPr id="12" name="잉크 11">
                <a:extLst>
                  <a:ext uri="{FF2B5EF4-FFF2-40B4-BE49-F238E27FC236}">
                    <a16:creationId xmlns:a16="http://schemas.microsoft.com/office/drawing/2014/main" id="{81977097-65A3-245F-76B2-A35E2926A2CD}"/>
                  </a:ext>
                </a:extLst>
              </p:cNvPr>
              <p:cNvPicPr/>
              <p:nvPr/>
            </p:nvPicPr>
            <p:blipFill>
              <a:blip r:embed="rId6"/>
              <a:stretch>
                <a:fillRect/>
              </a:stretch>
            </p:blipFill>
            <p:spPr>
              <a:xfrm>
                <a:off x="2148123" y="3285347"/>
                <a:ext cx="1075680" cy="603360"/>
              </a:xfrm>
              <a:prstGeom prst="rect">
                <a:avLst/>
              </a:prstGeom>
            </p:spPr>
          </p:pic>
        </mc:Fallback>
      </mc:AlternateContent>
      <p:grpSp>
        <p:nvGrpSpPr>
          <p:cNvPr id="17" name="그룹 16">
            <a:extLst>
              <a:ext uri="{FF2B5EF4-FFF2-40B4-BE49-F238E27FC236}">
                <a16:creationId xmlns:a16="http://schemas.microsoft.com/office/drawing/2014/main" id="{DD897D94-2E95-5621-E04F-314B9E1C2C8D}"/>
              </a:ext>
            </a:extLst>
          </p:cNvPr>
          <p:cNvGrpSpPr/>
          <p:nvPr/>
        </p:nvGrpSpPr>
        <p:grpSpPr>
          <a:xfrm>
            <a:off x="3240003" y="3421427"/>
            <a:ext cx="2798280" cy="214560"/>
            <a:chOff x="3240003" y="3421427"/>
            <a:chExt cx="2798280" cy="214560"/>
          </a:xfrm>
        </p:grpSpPr>
        <mc:AlternateContent xmlns:mc="http://schemas.openxmlformats.org/markup-compatibility/2006" xmlns:p14="http://schemas.microsoft.com/office/powerpoint/2010/main">
          <mc:Choice Requires="p14">
            <p:contentPart p14:bwMode="auto" r:id="rId7">
              <p14:nvContentPartPr>
                <p14:cNvPr id="15" name="잉크 14">
                  <a:extLst>
                    <a:ext uri="{FF2B5EF4-FFF2-40B4-BE49-F238E27FC236}">
                      <a16:creationId xmlns:a16="http://schemas.microsoft.com/office/drawing/2014/main" id="{64B436E7-FC52-9010-33A8-7C82D2A50EBE}"/>
                    </a:ext>
                  </a:extLst>
                </p14:cNvPr>
                <p14:cNvContentPartPr/>
                <p14:nvPr/>
              </p14:nvContentPartPr>
              <p14:xfrm>
                <a:off x="3240003" y="3475787"/>
                <a:ext cx="2778480" cy="160200"/>
              </p14:xfrm>
            </p:contentPart>
          </mc:Choice>
          <mc:Fallback xmlns="">
            <p:pic>
              <p:nvPicPr>
                <p:cNvPr id="15" name="잉크 14">
                  <a:extLst>
                    <a:ext uri="{FF2B5EF4-FFF2-40B4-BE49-F238E27FC236}">
                      <a16:creationId xmlns:a16="http://schemas.microsoft.com/office/drawing/2014/main" id="{64B436E7-FC52-9010-33A8-7C82D2A50EBE}"/>
                    </a:ext>
                  </a:extLst>
                </p:cNvPr>
                <p:cNvPicPr/>
                <p:nvPr/>
              </p:nvPicPr>
              <p:blipFill>
                <a:blip r:embed="rId8"/>
                <a:stretch>
                  <a:fillRect/>
                </a:stretch>
              </p:blipFill>
              <p:spPr>
                <a:xfrm>
                  <a:off x="3231003" y="3466787"/>
                  <a:ext cx="2796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잉크 15">
                  <a:extLst>
                    <a:ext uri="{FF2B5EF4-FFF2-40B4-BE49-F238E27FC236}">
                      <a16:creationId xmlns:a16="http://schemas.microsoft.com/office/drawing/2014/main" id="{3FAED7CA-B950-05E4-5563-A09F91D4966D}"/>
                    </a:ext>
                  </a:extLst>
                </p14:cNvPr>
                <p14:cNvContentPartPr/>
                <p14:nvPr/>
              </p14:nvContentPartPr>
              <p14:xfrm>
                <a:off x="5981043" y="3421427"/>
                <a:ext cx="57240" cy="136080"/>
              </p14:xfrm>
            </p:contentPart>
          </mc:Choice>
          <mc:Fallback xmlns="">
            <p:pic>
              <p:nvPicPr>
                <p:cNvPr id="16" name="잉크 15">
                  <a:extLst>
                    <a:ext uri="{FF2B5EF4-FFF2-40B4-BE49-F238E27FC236}">
                      <a16:creationId xmlns:a16="http://schemas.microsoft.com/office/drawing/2014/main" id="{3FAED7CA-B950-05E4-5563-A09F91D4966D}"/>
                    </a:ext>
                  </a:extLst>
                </p:cNvPr>
                <p:cNvPicPr/>
                <p:nvPr/>
              </p:nvPicPr>
              <p:blipFill>
                <a:blip r:embed="rId10"/>
                <a:stretch>
                  <a:fillRect/>
                </a:stretch>
              </p:blipFill>
              <p:spPr>
                <a:xfrm>
                  <a:off x="5972403" y="3412427"/>
                  <a:ext cx="74880" cy="153720"/>
                </a:xfrm>
                <a:prstGeom prst="rect">
                  <a:avLst/>
                </a:prstGeom>
              </p:spPr>
            </p:pic>
          </mc:Fallback>
        </mc:AlternateContent>
      </p:grpSp>
    </p:spTree>
    <p:extLst>
      <p:ext uri="{BB962C8B-B14F-4D97-AF65-F5344CB8AC3E}">
        <p14:creationId xmlns:p14="http://schemas.microsoft.com/office/powerpoint/2010/main" val="391881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
          <p:cNvSpPr txBox="1">
            <a:spLocks noGrp="1"/>
          </p:cNvSpPr>
          <p:nvPr>
            <p:ph type="title"/>
          </p:nvPr>
        </p:nvSpPr>
        <p:spPr>
          <a:xfrm>
            <a:off x="627821" y="694811"/>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ko-KR" altLang="en-US" dirty="0"/>
              <a:t>실습을 위한 준비 사항</a:t>
            </a:r>
            <a:endParaRPr dirty="0"/>
          </a:p>
        </p:txBody>
      </p:sp>
      <p:pic>
        <p:nvPicPr>
          <p:cNvPr id="3" name="그림 2">
            <a:extLst>
              <a:ext uri="{FF2B5EF4-FFF2-40B4-BE49-F238E27FC236}">
                <a16:creationId xmlns:a16="http://schemas.microsoft.com/office/drawing/2014/main" id="{962FC31D-6FA8-E02D-40DC-78ADD482D77D}"/>
              </a:ext>
            </a:extLst>
          </p:cNvPr>
          <p:cNvPicPr>
            <a:picLocks noChangeAspect="1"/>
          </p:cNvPicPr>
          <p:nvPr/>
        </p:nvPicPr>
        <p:blipFill>
          <a:blip r:embed="rId3"/>
          <a:stretch>
            <a:fillRect/>
          </a:stretch>
        </p:blipFill>
        <p:spPr>
          <a:xfrm>
            <a:off x="0" y="1664334"/>
            <a:ext cx="5572464" cy="4210484"/>
          </a:xfrm>
          <a:prstGeom prst="rect">
            <a:avLst/>
          </a:prstGeom>
        </p:spPr>
      </p:pic>
      <p:pic>
        <p:nvPicPr>
          <p:cNvPr id="5" name="그림 4">
            <a:extLst>
              <a:ext uri="{FF2B5EF4-FFF2-40B4-BE49-F238E27FC236}">
                <a16:creationId xmlns:a16="http://schemas.microsoft.com/office/drawing/2014/main" id="{B7AC8F73-3183-0592-551D-CACC48D6E27F}"/>
              </a:ext>
            </a:extLst>
          </p:cNvPr>
          <p:cNvPicPr>
            <a:picLocks noChangeAspect="1"/>
          </p:cNvPicPr>
          <p:nvPr/>
        </p:nvPicPr>
        <p:blipFill>
          <a:blip r:embed="rId4"/>
          <a:stretch>
            <a:fillRect/>
          </a:stretch>
        </p:blipFill>
        <p:spPr>
          <a:xfrm>
            <a:off x="5382258" y="1691236"/>
            <a:ext cx="5525804" cy="4175228"/>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잉크 7">
                <a:extLst>
                  <a:ext uri="{FF2B5EF4-FFF2-40B4-BE49-F238E27FC236}">
                    <a16:creationId xmlns:a16="http://schemas.microsoft.com/office/drawing/2014/main" id="{89CDA338-9B1F-5DE4-705A-D4374A53857F}"/>
                  </a:ext>
                </a:extLst>
              </p14:cNvPr>
              <p14:cNvContentPartPr/>
              <p14:nvPr/>
            </p14:nvContentPartPr>
            <p14:xfrm>
              <a:off x="3759843" y="3418907"/>
              <a:ext cx="406800" cy="412920"/>
            </p14:xfrm>
          </p:contentPart>
        </mc:Choice>
        <mc:Fallback xmlns="">
          <p:pic>
            <p:nvPicPr>
              <p:cNvPr id="8" name="잉크 7">
                <a:extLst>
                  <a:ext uri="{FF2B5EF4-FFF2-40B4-BE49-F238E27FC236}">
                    <a16:creationId xmlns:a16="http://schemas.microsoft.com/office/drawing/2014/main" id="{89CDA338-9B1F-5DE4-705A-D4374A53857F}"/>
                  </a:ext>
                </a:extLst>
              </p:cNvPr>
              <p:cNvPicPr/>
              <p:nvPr/>
            </p:nvPicPr>
            <p:blipFill>
              <a:blip r:embed="rId6"/>
              <a:stretch>
                <a:fillRect/>
              </a:stretch>
            </p:blipFill>
            <p:spPr>
              <a:xfrm>
                <a:off x="3751203" y="3410267"/>
                <a:ext cx="424440" cy="430560"/>
              </a:xfrm>
              <a:prstGeom prst="rect">
                <a:avLst/>
              </a:prstGeom>
            </p:spPr>
          </p:pic>
        </mc:Fallback>
      </mc:AlternateContent>
      <p:grpSp>
        <p:nvGrpSpPr>
          <p:cNvPr id="13" name="그룹 12">
            <a:extLst>
              <a:ext uri="{FF2B5EF4-FFF2-40B4-BE49-F238E27FC236}">
                <a16:creationId xmlns:a16="http://schemas.microsoft.com/office/drawing/2014/main" id="{72DD7218-5609-60B8-F8F4-C6B2399C5035}"/>
              </a:ext>
            </a:extLst>
          </p:cNvPr>
          <p:cNvGrpSpPr/>
          <p:nvPr/>
        </p:nvGrpSpPr>
        <p:grpSpPr>
          <a:xfrm>
            <a:off x="4084923" y="3211547"/>
            <a:ext cx="1503360" cy="264600"/>
            <a:chOff x="4084923" y="3211547"/>
            <a:chExt cx="1503360" cy="264600"/>
          </a:xfrm>
        </p:grpSpPr>
        <mc:AlternateContent xmlns:mc="http://schemas.openxmlformats.org/markup-compatibility/2006" xmlns:p14="http://schemas.microsoft.com/office/powerpoint/2010/main">
          <mc:Choice Requires="p14">
            <p:contentPart p14:bwMode="auto" r:id="rId7">
              <p14:nvContentPartPr>
                <p14:cNvPr id="10" name="잉크 9">
                  <a:extLst>
                    <a:ext uri="{FF2B5EF4-FFF2-40B4-BE49-F238E27FC236}">
                      <a16:creationId xmlns:a16="http://schemas.microsoft.com/office/drawing/2014/main" id="{1F1CFD22-D589-D009-E5FF-ECC49E05D095}"/>
                    </a:ext>
                  </a:extLst>
                </p14:cNvPr>
                <p14:cNvContentPartPr/>
                <p14:nvPr/>
              </p14:nvContentPartPr>
              <p14:xfrm>
                <a:off x="4084923" y="3211547"/>
                <a:ext cx="1482480" cy="264600"/>
              </p14:xfrm>
            </p:contentPart>
          </mc:Choice>
          <mc:Fallback xmlns="">
            <p:pic>
              <p:nvPicPr>
                <p:cNvPr id="10" name="잉크 9">
                  <a:extLst>
                    <a:ext uri="{FF2B5EF4-FFF2-40B4-BE49-F238E27FC236}">
                      <a16:creationId xmlns:a16="http://schemas.microsoft.com/office/drawing/2014/main" id="{1F1CFD22-D589-D009-E5FF-ECC49E05D095}"/>
                    </a:ext>
                  </a:extLst>
                </p:cNvPr>
                <p:cNvPicPr/>
                <p:nvPr/>
              </p:nvPicPr>
              <p:blipFill>
                <a:blip r:embed="rId8"/>
                <a:stretch>
                  <a:fillRect/>
                </a:stretch>
              </p:blipFill>
              <p:spPr>
                <a:xfrm>
                  <a:off x="4075923" y="3202547"/>
                  <a:ext cx="1500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잉크 11">
                  <a:extLst>
                    <a:ext uri="{FF2B5EF4-FFF2-40B4-BE49-F238E27FC236}">
                      <a16:creationId xmlns:a16="http://schemas.microsoft.com/office/drawing/2014/main" id="{6A895FC1-572F-37A4-AF4E-3131CB92240F}"/>
                    </a:ext>
                  </a:extLst>
                </p14:cNvPr>
                <p14:cNvContentPartPr/>
                <p14:nvPr/>
              </p14:nvContentPartPr>
              <p14:xfrm>
                <a:off x="5494323" y="3212267"/>
                <a:ext cx="93960" cy="196920"/>
              </p14:xfrm>
            </p:contentPart>
          </mc:Choice>
          <mc:Fallback xmlns="">
            <p:pic>
              <p:nvPicPr>
                <p:cNvPr id="12" name="잉크 11">
                  <a:extLst>
                    <a:ext uri="{FF2B5EF4-FFF2-40B4-BE49-F238E27FC236}">
                      <a16:creationId xmlns:a16="http://schemas.microsoft.com/office/drawing/2014/main" id="{6A895FC1-572F-37A4-AF4E-3131CB92240F}"/>
                    </a:ext>
                  </a:extLst>
                </p:cNvPr>
                <p:cNvPicPr/>
                <p:nvPr/>
              </p:nvPicPr>
              <p:blipFill>
                <a:blip r:embed="rId10"/>
                <a:stretch>
                  <a:fillRect/>
                </a:stretch>
              </p:blipFill>
              <p:spPr>
                <a:xfrm>
                  <a:off x="5485323" y="3203627"/>
                  <a:ext cx="111600" cy="21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잉크 13">
                <a:extLst>
                  <a:ext uri="{FF2B5EF4-FFF2-40B4-BE49-F238E27FC236}">
                    <a16:creationId xmlns:a16="http://schemas.microsoft.com/office/drawing/2014/main" id="{D5D9AF02-2C1D-4704-C40B-89387A29D0BF}"/>
                  </a:ext>
                </a:extLst>
              </p14:cNvPr>
              <p14:cNvContentPartPr/>
              <p14:nvPr/>
            </p14:nvContentPartPr>
            <p14:xfrm>
              <a:off x="7880763" y="3584147"/>
              <a:ext cx="360" cy="360"/>
            </p14:xfrm>
          </p:contentPart>
        </mc:Choice>
        <mc:Fallback xmlns="">
          <p:pic>
            <p:nvPicPr>
              <p:cNvPr id="14" name="잉크 13">
                <a:extLst>
                  <a:ext uri="{FF2B5EF4-FFF2-40B4-BE49-F238E27FC236}">
                    <a16:creationId xmlns:a16="http://schemas.microsoft.com/office/drawing/2014/main" id="{D5D9AF02-2C1D-4704-C40B-89387A29D0BF}"/>
                  </a:ext>
                </a:extLst>
              </p:cNvPr>
              <p:cNvPicPr/>
              <p:nvPr/>
            </p:nvPicPr>
            <p:blipFill>
              <a:blip r:embed="rId12"/>
              <a:stretch>
                <a:fillRect/>
              </a:stretch>
            </p:blipFill>
            <p:spPr>
              <a:xfrm>
                <a:off x="7872123" y="3575507"/>
                <a:ext cx="18000" cy="18000"/>
              </a:xfrm>
              <a:prstGeom prst="rect">
                <a:avLst/>
              </a:prstGeom>
            </p:spPr>
          </p:pic>
        </mc:Fallback>
      </mc:AlternateContent>
    </p:spTree>
    <p:extLst>
      <p:ext uri="{BB962C8B-B14F-4D97-AF65-F5344CB8AC3E}">
        <p14:creationId xmlns:p14="http://schemas.microsoft.com/office/powerpoint/2010/main" val="1615197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6" name="Google Shape;1015;p8">
            <a:extLst>
              <a:ext uri="{FF2B5EF4-FFF2-40B4-BE49-F238E27FC236}">
                <a16:creationId xmlns:a16="http://schemas.microsoft.com/office/drawing/2014/main" id="{9FD69166-85AF-4D13-BF97-3079B21A0700}"/>
              </a:ext>
            </a:extLst>
          </p:cNvPr>
          <p:cNvSpPr txBox="1">
            <a:spLocks/>
          </p:cNvSpPr>
          <p:nvPr/>
        </p:nvSpPr>
        <p:spPr>
          <a:xfrm>
            <a:off x="498348" y="654352"/>
            <a:ext cx="9976104" cy="590931"/>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000000"/>
              </a:buClr>
              <a:buSzPts val="1400"/>
              <a:buFont typeface="Arial"/>
              <a:buNone/>
              <a:tabLst/>
              <a:defRPr/>
            </a:pPr>
            <a:r>
              <a:rPr lang="ko-KR" altLang="en-US" dirty="0">
                <a:solidFill>
                  <a:srgbClr val="000000"/>
                </a:solidFill>
              </a:rPr>
              <a:t>교육 </a:t>
            </a:r>
            <a:r>
              <a:rPr lang="en-US" dirty="0" err="1">
                <a:solidFill>
                  <a:srgbClr val="000000"/>
                </a:solidFill>
              </a:rPr>
              <a:t>과정</a:t>
            </a:r>
            <a:r>
              <a:rPr lang="en-US" dirty="0">
                <a:solidFill>
                  <a:srgbClr val="000000"/>
                </a:solidFill>
              </a:rPr>
              <a:t> </a:t>
            </a:r>
            <a:r>
              <a:rPr lang="en-US" dirty="0" err="1">
                <a:solidFill>
                  <a:srgbClr val="000000"/>
                </a:solidFill>
              </a:rPr>
              <a:t>목표</a:t>
            </a:r>
            <a:endParaRPr kumimoji="0" lang="ko-KR" altLang="en-US" sz="3600" b="1" i="0" u="none" strike="noStrike" kern="0" cap="none" spc="0" normalizeH="0" baseline="0" noProof="0" dirty="0">
              <a:ln>
                <a:noFill/>
              </a:ln>
              <a:solidFill>
                <a:srgbClr val="000000"/>
              </a:solidFill>
              <a:effectLst/>
              <a:uLnTx/>
              <a:uFillTx/>
              <a:latin typeface="Trebuchet MS"/>
              <a:sym typeface="Trebuchet MS"/>
            </a:endParaRPr>
          </a:p>
        </p:txBody>
      </p:sp>
      <p:sp>
        <p:nvSpPr>
          <p:cNvPr id="951" name="Google Shape;951;p4"/>
          <p:cNvSpPr txBox="1">
            <a:spLocks noGrp="1"/>
          </p:cNvSpPr>
          <p:nvPr>
            <p:ph type="body" idx="1"/>
          </p:nvPr>
        </p:nvSpPr>
        <p:spPr>
          <a:xfrm>
            <a:off x="512064" y="1792049"/>
            <a:ext cx="9948672" cy="3718925"/>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Clr>
                <a:srgbClr val="000000"/>
              </a:buClr>
              <a:buSzPts val="2600"/>
              <a:buFont typeface="Arial"/>
              <a:buChar char="•"/>
            </a:pPr>
            <a:r>
              <a:rPr lang="en-US" sz="2600" dirty="0" err="1">
                <a:solidFill>
                  <a:srgbClr val="000000"/>
                </a:solidFill>
              </a:rPr>
              <a:t>딥러닝</a:t>
            </a:r>
            <a:r>
              <a:rPr lang="en-US" sz="2600" dirty="0">
                <a:solidFill>
                  <a:srgbClr val="000000"/>
                </a:solidFill>
              </a:rPr>
              <a:t> </a:t>
            </a:r>
            <a:r>
              <a:rPr lang="en-US" sz="2600" dirty="0" err="1">
                <a:solidFill>
                  <a:srgbClr val="000000"/>
                </a:solidFill>
              </a:rPr>
              <a:t>프로젝트를</a:t>
            </a:r>
            <a:r>
              <a:rPr lang="en-US" sz="2600" dirty="0">
                <a:solidFill>
                  <a:srgbClr val="000000"/>
                </a:solidFill>
              </a:rPr>
              <a:t> </a:t>
            </a:r>
            <a:r>
              <a:rPr lang="en-US" sz="2600" dirty="0" err="1">
                <a:solidFill>
                  <a:srgbClr val="000000"/>
                </a:solidFill>
              </a:rPr>
              <a:t>처리할</a:t>
            </a:r>
            <a:r>
              <a:rPr lang="en-US" sz="2600" dirty="0">
                <a:solidFill>
                  <a:srgbClr val="000000"/>
                </a:solidFill>
              </a:rPr>
              <a:t> 수 </a:t>
            </a:r>
            <a:r>
              <a:rPr lang="en-US" sz="2600" dirty="0" err="1">
                <a:solidFill>
                  <a:srgbClr val="000000"/>
                </a:solidFill>
              </a:rPr>
              <a:t>있는</a:t>
            </a:r>
            <a:r>
              <a:rPr lang="en-US" sz="2600" dirty="0">
                <a:solidFill>
                  <a:srgbClr val="000000"/>
                </a:solidFill>
              </a:rPr>
              <a:t> </a:t>
            </a:r>
            <a:r>
              <a:rPr lang="en-US" sz="2600" dirty="0" err="1">
                <a:solidFill>
                  <a:srgbClr val="000000"/>
                </a:solidFill>
              </a:rPr>
              <a:t>기반</a:t>
            </a:r>
            <a:r>
              <a:rPr lang="en-US" sz="2600" dirty="0">
                <a:solidFill>
                  <a:srgbClr val="000000"/>
                </a:solidFill>
              </a:rPr>
              <a:t> </a:t>
            </a:r>
            <a:r>
              <a:rPr lang="en-US" sz="2600" dirty="0" err="1">
                <a:solidFill>
                  <a:srgbClr val="000000"/>
                </a:solidFill>
              </a:rPr>
              <a:t>형성</a:t>
            </a:r>
            <a:endParaRPr dirty="0"/>
          </a:p>
          <a:p>
            <a:pPr marL="457200" lvl="0" indent="-457200" algn="l" rtl="0">
              <a:lnSpc>
                <a:spcPct val="120000"/>
              </a:lnSpc>
              <a:spcBef>
                <a:spcPts val="900"/>
              </a:spcBef>
              <a:spcAft>
                <a:spcPts val="0"/>
              </a:spcAft>
              <a:buClr>
                <a:srgbClr val="000000"/>
              </a:buClr>
              <a:buSzPts val="2600"/>
              <a:buFont typeface="Arial"/>
              <a:buChar char="•"/>
            </a:pPr>
            <a:r>
              <a:rPr lang="en-US" sz="2600" dirty="0" err="1">
                <a:solidFill>
                  <a:srgbClr val="000000"/>
                </a:solidFill>
              </a:rPr>
              <a:t>딥러닝의</a:t>
            </a:r>
            <a:r>
              <a:rPr lang="en-US" sz="2600" dirty="0">
                <a:solidFill>
                  <a:srgbClr val="000000"/>
                </a:solidFill>
              </a:rPr>
              <a:t> </a:t>
            </a:r>
            <a:r>
              <a:rPr lang="en-US" sz="2600" dirty="0" err="1">
                <a:solidFill>
                  <a:srgbClr val="000000"/>
                </a:solidFill>
              </a:rPr>
              <a:t>전반적인</a:t>
            </a:r>
            <a:r>
              <a:rPr lang="en-US" sz="2600" dirty="0">
                <a:solidFill>
                  <a:srgbClr val="000000"/>
                </a:solidFill>
              </a:rPr>
              <a:t> </a:t>
            </a:r>
            <a:r>
              <a:rPr lang="en-US" sz="2600" dirty="0" err="1">
                <a:solidFill>
                  <a:srgbClr val="000000"/>
                </a:solidFill>
              </a:rPr>
              <a:t>기초</a:t>
            </a:r>
            <a:r>
              <a:rPr lang="en-US" sz="2600" dirty="0">
                <a:solidFill>
                  <a:srgbClr val="000000"/>
                </a:solidFill>
              </a:rPr>
              <a:t> </a:t>
            </a:r>
            <a:r>
              <a:rPr lang="en-US" sz="2600" dirty="0" err="1">
                <a:solidFill>
                  <a:srgbClr val="000000"/>
                </a:solidFill>
              </a:rPr>
              <a:t>지식</a:t>
            </a:r>
            <a:r>
              <a:rPr lang="en-US" sz="2600" dirty="0">
                <a:solidFill>
                  <a:srgbClr val="000000"/>
                </a:solidFill>
              </a:rPr>
              <a:t> </a:t>
            </a:r>
            <a:r>
              <a:rPr lang="en-US" sz="2600" dirty="0" err="1">
                <a:solidFill>
                  <a:srgbClr val="000000"/>
                </a:solidFill>
              </a:rPr>
              <a:t>제공</a:t>
            </a:r>
            <a:endParaRPr dirty="0"/>
          </a:p>
          <a:p>
            <a:pPr marL="457200" lvl="0" indent="-457200" algn="l" rtl="0">
              <a:lnSpc>
                <a:spcPct val="120000"/>
              </a:lnSpc>
              <a:spcBef>
                <a:spcPts val="900"/>
              </a:spcBef>
              <a:spcAft>
                <a:spcPts val="0"/>
              </a:spcAft>
              <a:buClr>
                <a:srgbClr val="000000"/>
              </a:buClr>
              <a:buSzPts val="2600"/>
              <a:buFont typeface="Arial"/>
              <a:buChar char="•"/>
            </a:pPr>
            <a:r>
              <a:rPr lang="en-US" sz="2600" dirty="0" err="1">
                <a:solidFill>
                  <a:srgbClr val="000000"/>
                </a:solidFill>
              </a:rPr>
              <a:t>딥러닝</a:t>
            </a:r>
            <a:r>
              <a:rPr lang="en-US" sz="2600" dirty="0">
                <a:solidFill>
                  <a:srgbClr val="000000"/>
                </a:solidFill>
              </a:rPr>
              <a:t> </a:t>
            </a:r>
            <a:r>
              <a:rPr lang="en-US" sz="2600" dirty="0" err="1">
                <a:solidFill>
                  <a:srgbClr val="000000"/>
                </a:solidFill>
              </a:rPr>
              <a:t>관련</a:t>
            </a:r>
            <a:r>
              <a:rPr lang="en-US" sz="2600" dirty="0">
                <a:solidFill>
                  <a:srgbClr val="000000"/>
                </a:solidFill>
              </a:rPr>
              <a:t> </a:t>
            </a:r>
            <a:r>
              <a:rPr lang="en-US" sz="2600" dirty="0" err="1">
                <a:solidFill>
                  <a:srgbClr val="000000"/>
                </a:solidFill>
              </a:rPr>
              <a:t>기사</a:t>
            </a:r>
            <a:r>
              <a:rPr lang="en-US" sz="2600" dirty="0">
                <a:solidFill>
                  <a:srgbClr val="000000"/>
                </a:solidFill>
              </a:rPr>
              <a:t>, </a:t>
            </a:r>
            <a:r>
              <a:rPr lang="en-US" sz="2600" dirty="0" err="1">
                <a:solidFill>
                  <a:srgbClr val="000000"/>
                </a:solidFill>
              </a:rPr>
              <a:t>튜토리얼</a:t>
            </a:r>
            <a:r>
              <a:rPr lang="en-US" sz="2600" dirty="0">
                <a:solidFill>
                  <a:srgbClr val="000000"/>
                </a:solidFill>
              </a:rPr>
              <a:t> </a:t>
            </a:r>
            <a:r>
              <a:rPr lang="en-US" sz="2600" dirty="0" err="1">
                <a:solidFill>
                  <a:srgbClr val="000000"/>
                </a:solidFill>
              </a:rPr>
              <a:t>진행</a:t>
            </a:r>
            <a:r>
              <a:rPr lang="en-US" sz="2600" dirty="0">
                <a:solidFill>
                  <a:srgbClr val="000000"/>
                </a:solidFill>
              </a:rPr>
              <a:t> 및 </a:t>
            </a:r>
            <a:r>
              <a:rPr lang="en-US" sz="2600" dirty="0" err="1">
                <a:solidFill>
                  <a:srgbClr val="000000"/>
                </a:solidFill>
              </a:rPr>
              <a:t>추후</a:t>
            </a:r>
            <a:r>
              <a:rPr lang="en-US" sz="2600" dirty="0">
                <a:solidFill>
                  <a:srgbClr val="000000"/>
                </a:solidFill>
              </a:rPr>
              <a:t> </a:t>
            </a:r>
            <a:r>
              <a:rPr lang="en-US" sz="2600" dirty="0" err="1">
                <a:solidFill>
                  <a:srgbClr val="000000"/>
                </a:solidFill>
              </a:rPr>
              <a:t>학습을</a:t>
            </a:r>
            <a:r>
              <a:rPr lang="en-US" sz="2600" dirty="0">
                <a:solidFill>
                  <a:srgbClr val="000000"/>
                </a:solidFill>
              </a:rPr>
              <a:t> </a:t>
            </a:r>
            <a:r>
              <a:rPr lang="en-US" sz="2600" dirty="0" err="1">
                <a:solidFill>
                  <a:srgbClr val="000000"/>
                </a:solidFill>
              </a:rPr>
              <a:t>위한</a:t>
            </a:r>
            <a:r>
              <a:rPr lang="en-US" sz="2600" dirty="0">
                <a:solidFill>
                  <a:srgbClr val="000000"/>
                </a:solidFill>
              </a:rPr>
              <a:t> </a:t>
            </a:r>
            <a:r>
              <a:rPr lang="en-US" sz="2600" dirty="0" err="1">
                <a:solidFill>
                  <a:srgbClr val="000000"/>
                </a:solidFill>
              </a:rPr>
              <a:t>기초</a:t>
            </a:r>
            <a:r>
              <a:rPr lang="en-US" sz="2600" dirty="0">
                <a:solidFill>
                  <a:srgbClr val="000000"/>
                </a:solidFill>
              </a:rPr>
              <a:t> </a:t>
            </a:r>
            <a:r>
              <a:rPr lang="en-US" sz="2600" dirty="0" err="1">
                <a:solidFill>
                  <a:srgbClr val="000000"/>
                </a:solidFill>
              </a:rPr>
              <a:t>토대</a:t>
            </a:r>
            <a:endParaRPr sz="2600" dirty="0">
              <a:solidFill>
                <a:srgbClr val="000000"/>
              </a:solidFill>
            </a:endParaRPr>
          </a:p>
          <a:p>
            <a:pPr marL="342900" lvl="0" indent="-177800" algn="l" rtl="0">
              <a:lnSpc>
                <a:spcPct val="120000"/>
              </a:lnSpc>
              <a:spcBef>
                <a:spcPts val="900"/>
              </a:spcBef>
              <a:spcAft>
                <a:spcPts val="0"/>
              </a:spcAft>
              <a:buSzPts val="2600"/>
              <a:buFont typeface="Gill Sans"/>
              <a:buNone/>
            </a:pPr>
            <a:endParaRPr sz="2600" dirty="0">
              <a:solidFill>
                <a:srgbClr val="000000"/>
              </a:solidFill>
            </a:endParaRPr>
          </a:p>
          <a:p>
            <a:pPr marL="342900" lvl="0" indent="-177800" algn="l" rtl="0">
              <a:lnSpc>
                <a:spcPct val="120000"/>
              </a:lnSpc>
              <a:spcBef>
                <a:spcPts val="900"/>
              </a:spcBef>
              <a:spcAft>
                <a:spcPts val="0"/>
              </a:spcAft>
              <a:buSzPts val="2600"/>
              <a:buFont typeface="Gill Sans"/>
              <a:buNone/>
            </a:pPr>
            <a:endParaRPr sz="2600" dirty="0">
              <a:solidFill>
                <a:srgbClr val="000000"/>
              </a:solidFill>
            </a:endParaRPr>
          </a:p>
          <a:p>
            <a:pPr marL="342900" lvl="0" indent="-215900" algn="l" rtl="0">
              <a:lnSpc>
                <a:spcPct val="120000"/>
              </a:lnSpc>
              <a:spcBef>
                <a:spcPts val="900"/>
              </a:spcBef>
              <a:spcAft>
                <a:spcPts val="0"/>
              </a:spcAft>
              <a:buSzPts val="2000"/>
              <a:buFont typeface="Gill Sans"/>
              <a:buNone/>
            </a:pPr>
            <a:endParaRPr dirty="0">
              <a:solidFill>
                <a:srgbClr val="000000"/>
              </a:solidFill>
            </a:endParaRPr>
          </a:p>
          <a:p>
            <a:pPr marL="342900" lvl="0" indent="-215900" algn="l" rtl="0">
              <a:lnSpc>
                <a:spcPct val="120000"/>
              </a:lnSpc>
              <a:spcBef>
                <a:spcPts val="900"/>
              </a:spcBef>
              <a:spcAft>
                <a:spcPts val="0"/>
              </a:spcAft>
              <a:buSzPts val="2000"/>
              <a:buFont typeface="Gill Sans"/>
              <a:buNone/>
            </a:pPr>
            <a:endParaRPr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DEBE4"/>
            </a:gs>
            <a:gs pos="100000">
              <a:srgbClr val="CDC8BC"/>
            </a:gs>
          </a:gsLst>
          <a:path path="circle">
            <a:fillToRect l="50000" t="50000" r="50000" b="50000"/>
          </a:path>
          <a:tileRect/>
        </a:gradFill>
        <a:effectLst/>
      </p:bgPr>
    </p:bg>
    <p:spTree>
      <p:nvGrpSpPr>
        <p:cNvPr id="1" name="Shape 956"/>
        <p:cNvGrpSpPr/>
        <p:nvPr/>
      </p:nvGrpSpPr>
      <p:grpSpPr>
        <a:xfrm>
          <a:off x="0" y="0"/>
          <a:ext cx="0" cy="0"/>
          <a:chOff x="0" y="0"/>
          <a:chExt cx="0" cy="0"/>
        </a:xfrm>
      </p:grpSpPr>
      <p:sp>
        <p:nvSpPr>
          <p:cNvPr id="957" name="Google Shape;957;p5"/>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8" name="Google Shape;958;p5"/>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959" name="Google Shape;959;p5"/>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cxnSp>
        <p:nvCxnSpPr>
          <p:cNvPr id="960" name="Google Shape;960;p5"/>
          <p:cNvCxnSpPr/>
          <p:nvPr/>
        </p:nvCxnSpPr>
        <p:spPr>
          <a:xfrm>
            <a:off x="1308506" y="1662379"/>
            <a:ext cx="8646770" cy="0"/>
          </a:xfrm>
          <a:prstGeom prst="straightConnector1">
            <a:avLst/>
          </a:prstGeom>
          <a:noFill/>
          <a:ln w="31750" cap="flat" cmpd="sng">
            <a:solidFill>
              <a:schemeClr val="accent1"/>
            </a:solidFill>
            <a:prstDash val="solid"/>
            <a:round/>
            <a:headEnd type="none" w="sm" len="sm"/>
            <a:tailEnd type="none" w="sm" len="sm"/>
          </a:ln>
        </p:spPr>
      </p:cxnSp>
      <p:sp>
        <p:nvSpPr>
          <p:cNvPr id="961" name="Google Shape;961;p5"/>
          <p:cNvSpPr/>
          <p:nvPr/>
        </p:nvSpPr>
        <p:spPr>
          <a:xfrm>
            <a:off x="1" y="0"/>
            <a:ext cx="10972526" cy="6172200"/>
          </a:xfrm>
          <a:prstGeom prst="rect">
            <a:avLst/>
          </a:prstGeom>
          <a:gradFill>
            <a:gsLst>
              <a:gs pos="0">
                <a:srgbClr val="EDEBE4"/>
              </a:gs>
              <a:gs pos="100000">
                <a:srgbClr val="CDC8B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2" name="Google Shape;962;p5"/>
          <p:cNvSpPr/>
          <p:nvPr/>
        </p:nvSpPr>
        <p:spPr>
          <a:xfrm>
            <a:off x="0" y="1817528"/>
            <a:ext cx="10972800" cy="3695347"/>
          </a:xfrm>
          <a:prstGeom prst="rect">
            <a:avLst/>
          </a:prstGeom>
          <a:gradFill>
            <a:gsLst>
              <a:gs pos="0">
                <a:srgbClr val="E3DED1">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3" name="Google Shape;963;p5"/>
          <p:cNvSpPr txBox="1">
            <a:spLocks noGrp="1"/>
          </p:cNvSpPr>
          <p:nvPr>
            <p:ph type="title"/>
          </p:nvPr>
        </p:nvSpPr>
        <p:spPr>
          <a:xfrm>
            <a:off x="1306421" y="2076702"/>
            <a:ext cx="2944883" cy="240677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Gill Sans"/>
              <a:buNone/>
            </a:pPr>
            <a:r>
              <a:rPr lang="ko-KR" altLang="en-US" sz="3200" dirty="0">
                <a:solidFill>
                  <a:schemeClr val="dk1"/>
                </a:solidFill>
              </a:rPr>
              <a:t>목차</a:t>
            </a:r>
            <a:endParaRPr dirty="0"/>
          </a:p>
        </p:txBody>
      </p:sp>
      <p:cxnSp>
        <p:nvCxnSpPr>
          <p:cNvPr id="964" name="Google Shape;964;p5"/>
          <p:cNvCxnSpPr/>
          <p:nvPr/>
        </p:nvCxnSpPr>
        <p:spPr>
          <a:xfrm>
            <a:off x="1306421" y="1931887"/>
            <a:ext cx="2944884" cy="0"/>
          </a:xfrm>
          <a:prstGeom prst="straightConnector1">
            <a:avLst/>
          </a:prstGeom>
          <a:noFill/>
          <a:ln w="31750" cap="flat" cmpd="sng">
            <a:solidFill>
              <a:schemeClr val="accent1"/>
            </a:solidFill>
            <a:prstDash val="solid"/>
            <a:round/>
            <a:headEnd type="none" w="sm" len="sm"/>
            <a:tailEnd type="none" w="sm" len="sm"/>
          </a:ln>
        </p:spPr>
      </p:cxnSp>
      <p:sp>
        <p:nvSpPr>
          <p:cNvPr id="965" name="Google Shape;965;p5"/>
          <p:cNvSpPr txBox="1"/>
          <p:nvPr/>
        </p:nvSpPr>
        <p:spPr>
          <a:xfrm>
            <a:off x="1306422" y="2810246"/>
            <a:ext cx="3177141" cy="9443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00"/>
              <a:buFont typeface="Gill Sans"/>
              <a:buNone/>
            </a:pPr>
            <a:endParaRPr sz="3200" b="0" i="0" cap="none">
              <a:solidFill>
                <a:schemeClr val="dk1"/>
              </a:solidFill>
              <a:latin typeface="Gill Sans"/>
              <a:ea typeface="Gill Sans"/>
              <a:cs typeface="Gill Sans"/>
              <a:sym typeface="Gill Sans"/>
            </a:endParaRPr>
          </a:p>
        </p:txBody>
      </p:sp>
      <p:pic>
        <p:nvPicPr>
          <p:cNvPr id="966" name="Google Shape;966;p5"/>
          <p:cNvPicPr preferRelativeResize="0"/>
          <p:nvPr/>
        </p:nvPicPr>
        <p:blipFill rotWithShape="1">
          <a:blip r:embed="rId3">
            <a:alphaModFix/>
          </a:blip>
          <a:srcRect t="1538" b="-1538"/>
          <a:stretch/>
        </p:blipFill>
        <p:spPr>
          <a:xfrm>
            <a:off x="0" y="5513832"/>
            <a:ext cx="10972800" cy="668655"/>
          </a:xfrm>
          <a:prstGeom prst="rect">
            <a:avLst/>
          </a:prstGeom>
          <a:noFill/>
          <a:ln>
            <a:noFill/>
          </a:ln>
        </p:spPr>
      </p:pic>
      <p:cxnSp>
        <p:nvCxnSpPr>
          <p:cNvPr id="967" name="Google Shape;967;p5"/>
          <p:cNvCxnSpPr/>
          <p:nvPr/>
        </p:nvCxnSpPr>
        <p:spPr>
          <a:xfrm>
            <a:off x="0" y="5515571"/>
            <a:ext cx="10972800" cy="0"/>
          </a:xfrm>
          <a:prstGeom prst="straightConnector1">
            <a:avLst/>
          </a:prstGeom>
          <a:noFill/>
          <a:ln w="12700" cap="flat" cmpd="sng">
            <a:solidFill>
              <a:srgbClr val="000001">
                <a:alpha val="20000"/>
              </a:srgbClr>
            </a:solidFill>
            <a:prstDash val="solid"/>
            <a:round/>
            <a:headEnd type="none" w="sm" len="sm"/>
            <a:tailEnd type="none" w="sm" len="sm"/>
          </a:ln>
        </p:spPr>
      </p:cxnSp>
      <p:grpSp>
        <p:nvGrpSpPr>
          <p:cNvPr id="968" name="Google Shape;968;p5"/>
          <p:cNvGrpSpPr/>
          <p:nvPr/>
        </p:nvGrpSpPr>
        <p:grpSpPr>
          <a:xfrm>
            <a:off x="4627721" y="808936"/>
            <a:ext cx="5322094" cy="4001400"/>
            <a:chOff x="0" y="85989"/>
            <a:chExt cx="5322094" cy="4001400"/>
          </a:xfrm>
        </p:grpSpPr>
        <p:sp>
          <p:nvSpPr>
            <p:cNvPr id="969" name="Google Shape;969;p5"/>
            <p:cNvSpPr/>
            <p:nvPr/>
          </p:nvSpPr>
          <p:spPr>
            <a:xfrm>
              <a:off x="0" y="3073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266104" y="859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txBox="1"/>
            <p:nvPr/>
          </p:nvSpPr>
          <p:spPr>
            <a:xfrm>
              <a:off x="287720" y="107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1부: 딥러닝 소개</a:t>
              </a:r>
              <a:endParaRPr/>
            </a:p>
          </p:txBody>
        </p:sp>
        <p:sp>
          <p:nvSpPr>
            <p:cNvPr id="972" name="Google Shape;972;p5"/>
            <p:cNvSpPr/>
            <p:nvPr/>
          </p:nvSpPr>
          <p:spPr>
            <a:xfrm>
              <a:off x="0" y="9877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266104" y="7663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txBox="1"/>
            <p:nvPr/>
          </p:nvSpPr>
          <p:spPr>
            <a:xfrm>
              <a:off x="287720" y="7880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2부: 뉴럴 네트워크의 트레이닝 방식</a:t>
              </a:r>
              <a:endParaRPr/>
            </a:p>
          </p:txBody>
        </p:sp>
        <p:sp>
          <p:nvSpPr>
            <p:cNvPr id="975" name="Google Shape;975;p5"/>
            <p:cNvSpPr/>
            <p:nvPr/>
          </p:nvSpPr>
          <p:spPr>
            <a:xfrm>
              <a:off x="0" y="16681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266104" y="14467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txBox="1"/>
            <p:nvPr/>
          </p:nvSpPr>
          <p:spPr>
            <a:xfrm>
              <a:off x="287720" y="14684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3부: CNN(Convolutional Neural Network)</a:t>
              </a:r>
              <a:endParaRPr/>
            </a:p>
          </p:txBody>
        </p:sp>
        <p:sp>
          <p:nvSpPr>
            <p:cNvPr id="978" name="Google Shape;978;p5"/>
            <p:cNvSpPr/>
            <p:nvPr/>
          </p:nvSpPr>
          <p:spPr>
            <a:xfrm>
              <a:off x="0" y="23485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266104" y="21271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txBox="1"/>
            <p:nvPr/>
          </p:nvSpPr>
          <p:spPr>
            <a:xfrm>
              <a:off x="287720" y="21488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4부: 데이터 증강 및 배포</a:t>
              </a:r>
              <a:endParaRPr/>
            </a:p>
          </p:txBody>
        </p:sp>
        <p:sp>
          <p:nvSpPr>
            <p:cNvPr id="981" name="Google Shape;981;p5"/>
            <p:cNvSpPr/>
            <p:nvPr/>
          </p:nvSpPr>
          <p:spPr>
            <a:xfrm>
              <a:off x="0" y="30289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266104" y="28075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txBox="1"/>
            <p:nvPr/>
          </p:nvSpPr>
          <p:spPr>
            <a:xfrm>
              <a:off x="287720" y="28292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5부: 사전 트레이닝된 모델</a:t>
              </a:r>
              <a:endParaRPr/>
            </a:p>
          </p:txBody>
        </p:sp>
        <p:sp>
          <p:nvSpPr>
            <p:cNvPr id="984" name="Google Shape;984;p5"/>
            <p:cNvSpPr/>
            <p:nvPr/>
          </p:nvSpPr>
          <p:spPr>
            <a:xfrm>
              <a:off x="0" y="3709389"/>
              <a:ext cx="5322094" cy="378000"/>
            </a:xfrm>
            <a:prstGeom prst="rect">
              <a:avLst/>
            </a:prstGeom>
            <a:solidFill>
              <a:schemeClr val="lt1">
                <a:alpha val="89803"/>
              </a:schemeClr>
            </a:solidFill>
            <a:ln w="9525" cap="flat" cmpd="sng">
              <a:solidFill>
                <a:srgbClr val="539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266104" y="3487989"/>
              <a:ext cx="3725465" cy="442800"/>
            </a:xfrm>
            <a:prstGeom prst="roundRect">
              <a:avLst>
                <a:gd name="adj" fmla="val 16667"/>
              </a:avLst>
            </a:prstGeom>
            <a:gradFill>
              <a:gsLst>
                <a:gs pos="0">
                  <a:srgbClr val="5BAB40"/>
                </a:gs>
                <a:gs pos="69000">
                  <a:srgbClr val="419520"/>
                </a:gs>
                <a:gs pos="100000">
                  <a:srgbClr val="3D8D1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txBox="1"/>
            <p:nvPr/>
          </p:nvSpPr>
          <p:spPr>
            <a:xfrm>
              <a:off x="287720" y="3509605"/>
              <a:ext cx="3682233" cy="399568"/>
            </a:xfrm>
            <a:prstGeom prst="rect">
              <a:avLst/>
            </a:prstGeom>
            <a:noFill/>
            <a:ln>
              <a:noFill/>
            </a:ln>
          </p:spPr>
          <p:txBody>
            <a:bodyPr spcFirstLastPara="1" wrap="square" lIns="140800" tIns="0" rIns="140800" bIns="0" anchor="ctr" anchorCtr="0">
              <a:noAutofit/>
            </a:bodyPr>
            <a:lstStyle/>
            <a:p>
              <a:pPr marL="0" marR="0" lvl="0" indent="0" algn="l" rtl="0">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6부: 고급 아키텍처</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텍스트이(가) 표시된 사진&#10;&#10;자동 생성된 설명">
            <a:extLst>
              <a:ext uri="{FF2B5EF4-FFF2-40B4-BE49-F238E27FC236}">
                <a16:creationId xmlns:a16="http://schemas.microsoft.com/office/drawing/2014/main" id="{15E43906-C501-83A1-0C7E-033575FD9B88}"/>
              </a:ext>
            </a:extLst>
          </p:cNvPr>
          <p:cNvPicPr>
            <a:picLocks noChangeAspect="1"/>
          </p:cNvPicPr>
          <p:nvPr/>
        </p:nvPicPr>
        <p:blipFill rotWithShape="1">
          <a:blip r:embed="rId3"/>
          <a:srcRect l="1407" t="12025" r="1056" b="1008"/>
          <a:stretch/>
        </p:blipFill>
        <p:spPr>
          <a:xfrm>
            <a:off x="1973812" y="963261"/>
            <a:ext cx="7507589" cy="5056219"/>
          </a:xfrm>
          <a:prstGeom prst="rect">
            <a:avLst/>
          </a:prstGeom>
          <a:solidFill>
            <a:srgbClr val="000000">
              <a:shade val="95000"/>
            </a:srgbClr>
          </a:solidFill>
          <a:ln w="19050" cap="sq">
            <a:solidFill>
              <a:schemeClr val="bg1">
                <a:lumMod val="65000"/>
              </a:schemeClr>
            </a:solidFill>
            <a:miter lim="800000"/>
          </a:ln>
          <a:effectLst/>
        </p:spPr>
      </p:pic>
      <p:sp>
        <p:nvSpPr>
          <p:cNvPr id="2" name="Google Shape;1015;p8">
            <a:extLst>
              <a:ext uri="{FF2B5EF4-FFF2-40B4-BE49-F238E27FC236}">
                <a16:creationId xmlns:a16="http://schemas.microsoft.com/office/drawing/2014/main" id="{69DCBB37-2446-BCEA-9E34-57E623FE35DA}"/>
              </a:ext>
            </a:extLst>
          </p:cNvPr>
          <p:cNvSpPr txBox="1">
            <a:spLocks noGrp="1"/>
          </p:cNvSpPr>
          <p:nvPr>
            <p:ph type="title"/>
          </p:nvPr>
        </p:nvSpPr>
        <p:spPr>
          <a:xfrm>
            <a:off x="498348" y="208561"/>
            <a:ext cx="9976104" cy="59093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ko-KR" altLang="en-US" dirty="0"/>
              <a:t>이과정을 마치고 나면</a:t>
            </a:r>
            <a:endParaRPr dirty="0"/>
          </a:p>
        </p:txBody>
      </p:sp>
    </p:spTree>
    <p:extLst>
      <p:ext uri="{BB962C8B-B14F-4D97-AF65-F5344CB8AC3E}">
        <p14:creationId xmlns:p14="http://schemas.microsoft.com/office/powerpoint/2010/main" val="1604463999"/>
      </p:ext>
    </p:extLst>
  </p:cSld>
  <p:clrMapOvr>
    <a:masterClrMapping/>
  </p:clrMapOvr>
</p:sld>
</file>

<file path=ppt/theme/theme1.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ller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2603</Words>
  <Application>Microsoft Macintosh PowerPoint</Application>
  <PresentationFormat>사용자 지정</PresentationFormat>
  <Paragraphs>328</Paragraphs>
  <Slides>44</Slides>
  <Notes>44</Notes>
  <HiddenSlides>0</HiddenSlides>
  <MMClips>0</MMClips>
  <ScaleCrop>false</ScaleCrop>
  <HeadingPairs>
    <vt:vector size="6" baseType="variant">
      <vt:variant>
        <vt:lpstr>사용한 글꼴</vt:lpstr>
      </vt:variant>
      <vt:variant>
        <vt:i4>5</vt:i4>
      </vt:variant>
      <vt:variant>
        <vt:lpstr>테마</vt:lpstr>
      </vt:variant>
      <vt:variant>
        <vt:i4>5</vt:i4>
      </vt:variant>
      <vt:variant>
        <vt:lpstr>슬라이드 제목</vt:lpstr>
      </vt:variant>
      <vt:variant>
        <vt:i4>44</vt:i4>
      </vt:variant>
    </vt:vector>
  </HeadingPairs>
  <TitlesOfParts>
    <vt:vector size="54" baseType="lpstr">
      <vt:lpstr>Questrial</vt:lpstr>
      <vt:lpstr>맑은 고딕</vt:lpstr>
      <vt:lpstr>Trebuchet MS</vt:lpstr>
      <vt:lpstr>Arial</vt:lpstr>
      <vt:lpstr>Gill Sans</vt:lpstr>
      <vt:lpstr>2_Title &amp; Bullet</vt:lpstr>
      <vt:lpstr>3_Title &amp; Bullet</vt:lpstr>
      <vt:lpstr>Gallery</vt:lpstr>
      <vt:lpstr>Title &amp; Bullet</vt:lpstr>
      <vt:lpstr>1_Title &amp; Bullet</vt:lpstr>
      <vt:lpstr>딥러닝의  기초</vt:lpstr>
      <vt:lpstr>PowerPoint 프레젠테이션</vt:lpstr>
      <vt:lpstr>환영합니다!</vt:lpstr>
      <vt:lpstr>실습을 위한 준비 사항</vt:lpstr>
      <vt:lpstr>실습을 위한 준비 사항</vt:lpstr>
      <vt:lpstr>실습을 위한 준비 사항</vt:lpstr>
      <vt:lpstr>PowerPoint 프레젠테이션</vt:lpstr>
      <vt:lpstr>목차</vt:lpstr>
      <vt:lpstr>이과정을 마치고 나면</vt:lpstr>
      <vt:lpstr>목차 – 1부</vt:lpstr>
      <vt:lpstr>PowerPoint 프레젠테이션</vt:lpstr>
      <vt:lpstr>인간 VS 머신 러닝</vt:lpstr>
      <vt:lpstr>PowerPoint 프레젠테이션</vt:lpstr>
      <vt:lpstr>AI의 역사</vt:lpstr>
      <vt:lpstr>인공 지능의 시작</vt:lpstr>
      <vt:lpstr>초기의 뉴럴 네트워크</vt:lpstr>
      <vt:lpstr>전문가 시스템</vt:lpstr>
      <vt:lpstr>PowerPoint 프레젠테이션</vt:lpstr>
      <vt:lpstr>PowerPoint 프레젠테이션</vt:lpstr>
      <vt:lpstr>딥러닝 혁명</vt:lpstr>
      <vt:lpstr>PowerPoint 프레젠테이션</vt:lpstr>
      <vt:lpstr>PowerPoint 프레젠테이션</vt:lpstr>
      <vt:lpstr>PowerPoint 프레젠테이션</vt:lpstr>
      <vt:lpstr>딥러닝이란 무엇인가? </vt:lpstr>
      <vt:lpstr>PowerPoint 프레젠테이션</vt:lpstr>
      <vt:lpstr>PowerPoint 프레젠테이션</vt:lpstr>
      <vt:lpstr>PowerPoint 프레젠테이션</vt:lpstr>
      <vt:lpstr>딥러닝을 선택해야 하는 경우</vt:lpstr>
      <vt:lpstr>다른 AI와 딥러닝의 비교</vt:lpstr>
      <vt:lpstr>AI, 머신러닝,딥러닝</vt:lpstr>
      <vt:lpstr>딥러닝이 어떻게 세상을 바꾸는가</vt:lpstr>
      <vt:lpstr>컴퓨터 비전</vt:lpstr>
      <vt:lpstr>자연어 처리</vt:lpstr>
      <vt:lpstr>추천 시스템</vt:lpstr>
      <vt:lpstr>강화 학습</vt:lpstr>
      <vt:lpstr>과정 개요</vt:lpstr>
      <vt:lpstr>핸즈온 연습</vt:lpstr>
      <vt:lpstr>PowerPoint 프레젠테이션</vt:lpstr>
      <vt:lpstr>플랫폼 구성</vt:lpstr>
      <vt:lpstr>딥러닝 프레임워크</vt:lpstr>
      <vt:lpstr>첫 번째 연습: 수기 숫자 분류</vt:lpstr>
      <vt:lpstr>HELLO WORLD 프로젝트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딥러닝의  기초</dc:title>
  <dc:creator>Danielle Detering</dc:creator>
  <cp:lastModifiedBy>김종현</cp:lastModifiedBy>
  <cp:revision>20</cp:revision>
  <cp:lastPrinted>2022-04-01T05:33:33Z</cp:lastPrinted>
  <dcterms:created xsi:type="dcterms:W3CDTF">2020-10-29T02:12:23Z</dcterms:created>
  <dcterms:modified xsi:type="dcterms:W3CDTF">2023-02-03T07:58:45Z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2020-10-29T02:49:33.9618717Z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